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4"/>
  </p:sldMasterIdLst>
  <p:notesMasterIdLst>
    <p:notesMasterId r:id="rId12"/>
  </p:notesMasterIdLst>
  <p:handoutMasterIdLst>
    <p:handoutMasterId r:id="rId13"/>
  </p:handoutMasterIdLst>
  <p:sldIdLst>
    <p:sldId id="276" r:id="rId5"/>
    <p:sldId id="441" r:id="rId6"/>
    <p:sldId id="442" r:id="rId7"/>
    <p:sldId id="443" r:id="rId8"/>
    <p:sldId id="444" r:id="rId9"/>
    <p:sldId id="445" r:id="rId10"/>
    <p:sldId id="446" r:id="rId11"/>
  </p:sldIdLst>
  <p:sldSz cx="9144000" cy="6858000" type="screen4x3"/>
  <p:notesSz cx="6797675" cy="9874250"/>
  <p:defaultTextStyle>
    <a:defPPr>
      <a:defRPr lang="es-ES_tradnl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orient="horz" pos="845">
          <p15:clr>
            <a:srgbClr val="A4A3A4"/>
          </p15:clr>
        </p15:guide>
        <p15:guide id="3" pos="2418">
          <p15:clr>
            <a:srgbClr val="A4A3A4"/>
          </p15:clr>
        </p15:guide>
        <p15:guide id="4" pos="399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MNalcaraZ" initials="Mna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6E6E6"/>
    <a:srgbClr val="FFFF99"/>
    <a:srgbClr val="B5D1E8"/>
    <a:srgbClr val="007A3D"/>
    <a:srgbClr val="006C58"/>
    <a:srgbClr val="006A5B"/>
    <a:srgbClr val="003F8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EE27121-145E-40BD-B2A1-A40F75213A44}" v="1" dt="2021-06-28T15:45:22.16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Estilo me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Estilo medio 2 - Énfasis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Estilo medio 2 - Énfasis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16" d="100"/>
          <a:sy n="116" d="100"/>
        </p:scale>
        <p:origin x="1464" y="-12"/>
      </p:cViewPr>
      <p:guideLst>
        <p:guide orient="horz" pos="2160"/>
        <p:guide orient="horz" pos="845"/>
        <p:guide pos="2418"/>
        <p:guide pos="399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handoutMaster" Target="handoutMasters/handout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commentAuthors" Target="commentAuthor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ose Escobar" userId="S::jose.manuel.escobar@ricoh.es::23b528d1-089e-49a9-93fc-b50a02d4a7db" providerId="AD" clId="Web-{DEBD23BF-8457-557B-822A-009646987D5C}"/>
    <pc:docChg chg="modSld">
      <pc:chgData name="Jose Escobar" userId="S::jose.manuel.escobar@ricoh.es::23b528d1-089e-49a9-93fc-b50a02d4a7db" providerId="AD" clId="Web-{DEBD23BF-8457-557B-822A-009646987D5C}" dt="2021-06-24T08:48:26.703" v="41" actId="1076"/>
      <pc:docMkLst>
        <pc:docMk/>
      </pc:docMkLst>
      <pc:sldChg chg="delSp modSp">
        <pc:chgData name="Jose Escobar" userId="S::jose.manuel.escobar@ricoh.es::23b528d1-089e-49a9-93fc-b50a02d4a7db" providerId="AD" clId="Web-{DEBD23BF-8457-557B-822A-009646987D5C}" dt="2021-06-24T08:48:26.703" v="41" actId="1076"/>
        <pc:sldMkLst>
          <pc:docMk/>
          <pc:sldMk cId="1895419137" sldId="444"/>
        </pc:sldMkLst>
        <pc:spChg chg="mod">
          <ac:chgData name="Jose Escobar" userId="S::jose.manuel.escobar@ricoh.es::23b528d1-089e-49a9-93fc-b50a02d4a7db" providerId="AD" clId="Web-{DEBD23BF-8457-557B-822A-009646987D5C}" dt="2021-06-24T08:48:26.656" v="39" actId="1076"/>
          <ac:spMkLst>
            <pc:docMk/>
            <pc:sldMk cId="1895419137" sldId="444"/>
            <ac:spMk id="17" creationId="{00000000-0000-0000-0000-000000000000}"/>
          </ac:spMkLst>
        </pc:spChg>
        <pc:spChg chg="mod">
          <ac:chgData name="Jose Escobar" userId="S::jose.manuel.escobar@ricoh.es::23b528d1-089e-49a9-93fc-b50a02d4a7db" providerId="AD" clId="Web-{DEBD23BF-8457-557B-822A-009646987D5C}" dt="2021-06-24T08:48:26.625" v="37" actId="1076"/>
          <ac:spMkLst>
            <pc:docMk/>
            <pc:sldMk cId="1895419137" sldId="444"/>
            <ac:spMk id="23" creationId="{00000000-0000-0000-0000-000000000000}"/>
          </ac:spMkLst>
        </pc:spChg>
        <pc:spChg chg="mod">
          <ac:chgData name="Jose Escobar" userId="S::jose.manuel.escobar@ricoh.es::23b528d1-089e-49a9-93fc-b50a02d4a7db" providerId="AD" clId="Web-{DEBD23BF-8457-557B-822A-009646987D5C}" dt="2021-06-24T08:48:26.640" v="38" actId="1076"/>
          <ac:spMkLst>
            <pc:docMk/>
            <pc:sldMk cId="1895419137" sldId="444"/>
            <ac:spMk id="24" creationId="{00000000-0000-0000-0000-000000000000}"/>
          </ac:spMkLst>
        </pc:spChg>
        <pc:spChg chg="del mod">
          <ac:chgData name="Jose Escobar" userId="S::jose.manuel.escobar@ricoh.es::23b528d1-089e-49a9-93fc-b50a02d4a7db" providerId="AD" clId="Web-{DEBD23BF-8457-557B-822A-009646987D5C}" dt="2021-06-24T08:47:09.217" v="1"/>
          <ac:spMkLst>
            <pc:docMk/>
            <pc:sldMk cId="1895419137" sldId="444"/>
            <ac:spMk id="25" creationId="{00000000-0000-0000-0000-000000000000}"/>
          </ac:spMkLst>
        </pc:spChg>
        <pc:graphicFrameChg chg="mod modGraphic">
          <ac:chgData name="Jose Escobar" userId="S::jose.manuel.escobar@ricoh.es::23b528d1-089e-49a9-93fc-b50a02d4a7db" providerId="AD" clId="Web-{DEBD23BF-8457-557B-822A-009646987D5C}" dt="2021-06-24T08:48:26.703" v="41" actId="1076"/>
          <ac:graphicFrameMkLst>
            <pc:docMk/>
            <pc:sldMk cId="1895419137" sldId="444"/>
            <ac:graphicFrameMk id="15" creationId="{00000000-0000-0000-0000-000000000000}"/>
          </ac:graphicFrameMkLst>
        </pc:graphicFrameChg>
        <pc:picChg chg="del">
          <ac:chgData name="Jose Escobar" userId="S::jose.manuel.escobar@ricoh.es::23b528d1-089e-49a9-93fc-b50a02d4a7db" providerId="AD" clId="Web-{DEBD23BF-8457-557B-822A-009646987D5C}" dt="2021-06-24T08:47:10.920" v="2"/>
          <ac:picMkLst>
            <pc:docMk/>
            <pc:sldMk cId="1895419137" sldId="444"/>
            <ac:picMk id="2" creationId="{5AE5710B-6612-4CA6-936A-1AAD99F97C73}"/>
          </ac:picMkLst>
        </pc:picChg>
        <pc:picChg chg="mod">
          <ac:chgData name="Jose Escobar" userId="S::jose.manuel.escobar@ricoh.es::23b528d1-089e-49a9-93fc-b50a02d4a7db" providerId="AD" clId="Web-{DEBD23BF-8457-557B-822A-009646987D5C}" dt="2021-06-24T08:48:26.609" v="36" actId="1076"/>
          <ac:picMkLst>
            <pc:docMk/>
            <pc:sldMk cId="1895419137" sldId="444"/>
            <ac:picMk id="3" creationId="{DA044F5E-EDCC-4314-9C6A-D2152EE602BB}"/>
          </ac:picMkLst>
        </pc:picChg>
        <pc:picChg chg="mod">
          <ac:chgData name="Jose Escobar" userId="S::jose.manuel.escobar@ricoh.es::23b528d1-089e-49a9-93fc-b50a02d4a7db" providerId="AD" clId="Web-{DEBD23BF-8457-557B-822A-009646987D5C}" dt="2021-06-24T08:48:26.672" v="40" actId="1076"/>
          <ac:picMkLst>
            <pc:docMk/>
            <pc:sldMk cId="1895419137" sldId="444"/>
            <ac:picMk id="1026" creationId="{00000000-0000-0000-0000-000000000000}"/>
          </ac:picMkLst>
        </pc:picChg>
      </pc:sldChg>
      <pc:sldChg chg="delSp modSp">
        <pc:chgData name="Jose Escobar" userId="S::jose.manuel.escobar@ricoh.es::23b528d1-089e-49a9-93fc-b50a02d4a7db" providerId="AD" clId="Web-{DEBD23BF-8457-557B-822A-009646987D5C}" dt="2021-06-24T08:48:08.015" v="34" actId="1076"/>
        <pc:sldMkLst>
          <pc:docMk/>
          <pc:sldMk cId="2423555470" sldId="445"/>
        </pc:sldMkLst>
        <pc:spChg chg="mod">
          <ac:chgData name="Jose Escobar" userId="S::jose.manuel.escobar@ricoh.es::23b528d1-089e-49a9-93fc-b50a02d4a7db" providerId="AD" clId="Web-{DEBD23BF-8457-557B-822A-009646987D5C}" dt="2021-06-24T08:47:54.905" v="26" actId="1076"/>
          <ac:spMkLst>
            <pc:docMk/>
            <pc:sldMk cId="2423555470" sldId="445"/>
            <ac:spMk id="10" creationId="{00000000-0000-0000-0000-000000000000}"/>
          </ac:spMkLst>
        </pc:spChg>
        <pc:spChg chg="mod">
          <ac:chgData name="Jose Escobar" userId="S::jose.manuel.escobar@ricoh.es::23b528d1-089e-49a9-93fc-b50a02d4a7db" providerId="AD" clId="Web-{DEBD23BF-8457-557B-822A-009646987D5C}" dt="2021-06-24T08:48:07.921" v="29" actId="1076"/>
          <ac:spMkLst>
            <pc:docMk/>
            <pc:sldMk cId="2423555470" sldId="445"/>
            <ac:spMk id="12" creationId="{00000000-0000-0000-0000-000000000000}"/>
          </ac:spMkLst>
        </pc:spChg>
        <pc:spChg chg="mod">
          <ac:chgData name="Jose Escobar" userId="S::jose.manuel.escobar@ricoh.es::23b528d1-089e-49a9-93fc-b50a02d4a7db" providerId="AD" clId="Web-{DEBD23BF-8457-557B-822A-009646987D5C}" dt="2021-06-24T08:48:07.984" v="32" actId="1076"/>
          <ac:spMkLst>
            <pc:docMk/>
            <pc:sldMk cId="2423555470" sldId="445"/>
            <ac:spMk id="16" creationId="{00000000-0000-0000-0000-000000000000}"/>
          </ac:spMkLst>
        </pc:spChg>
        <pc:spChg chg="del mod">
          <ac:chgData name="Jose Escobar" userId="S::jose.manuel.escobar@ricoh.es::23b528d1-089e-49a9-93fc-b50a02d4a7db" providerId="AD" clId="Web-{DEBD23BF-8457-557B-822A-009646987D5C}" dt="2021-06-24T08:47:20.670" v="6"/>
          <ac:spMkLst>
            <pc:docMk/>
            <pc:sldMk cId="2423555470" sldId="445"/>
            <ac:spMk id="20" creationId="{00000000-0000-0000-0000-000000000000}"/>
          </ac:spMkLst>
        </pc:spChg>
        <pc:spChg chg="mod">
          <ac:chgData name="Jose Escobar" userId="S::jose.manuel.escobar@ricoh.es::23b528d1-089e-49a9-93fc-b50a02d4a7db" providerId="AD" clId="Web-{DEBD23BF-8457-557B-822A-009646987D5C}" dt="2021-06-24T08:48:07.968" v="31" actId="1076"/>
          <ac:spMkLst>
            <pc:docMk/>
            <pc:sldMk cId="2423555470" sldId="445"/>
            <ac:spMk id="23" creationId="{00000000-0000-0000-0000-000000000000}"/>
          </ac:spMkLst>
        </pc:spChg>
        <pc:spChg chg="mod">
          <ac:chgData name="Jose Escobar" userId="S::jose.manuel.escobar@ricoh.es::23b528d1-089e-49a9-93fc-b50a02d4a7db" providerId="AD" clId="Web-{DEBD23BF-8457-557B-822A-009646987D5C}" dt="2021-06-24T08:47:54.905" v="28" actId="1076"/>
          <ac:spMkLst>
            <pc:docMk/>
            <pc:sldMk cId="2423555470" sldId="445"/>
            <ac:spMk id="7171" creationId="{00000000-0000-0000-0000-000000000000}"/>
          </ac:spMkLst>
        </pc:spChg>
        <pc:graphicFrameChg chg="mod modGraphic">
          <ac:chgData name="Jose Escobar" userId="S::jose.manuel.escobar@ricoh.es::23b528d1-089e-49a9-93fc-b50a02d4a7db" providerId="AD" clId="Web-{DEBD23BF-8457-557B-822A-009646987D5C}" dt="2021-06-24T08:48:07.952" v="30" actId="1076"/>
          <ac:graphicFrameMkLst>
            <pc:docMk/>
            <pc:sldMk cId="2423555470" sldId="445"/>
            <ac:graphicFrameMk id="17" creationId="{00000000-0000-0000-0000-000000000000}"/>
          </ac:graphicFrameMkLst>
        </pc:graphicFrameChg>
        <pc:picChg chg="mod">
          <ac:chgData name="Jose Escobar" userId="S::jose.manuel.escobar@ricoh.es::23b528d1-089e-49a9-93fc-b50a02d4a7db" providerId="AD" clId="Web-{DEBD23BF-8457-557B-822A-009646987D5C}" dt="2021-06-24T08:48:08.015" v="34" actId="1076"/>
          <ac:picMkLst>
            <pc:docMk/>
            <pc:sldMk cId="2423555470" sldId="445"/>
            <ac:picMk id="2" creationId="{631B10C5-2C72-4373-838A-0D6624C26F57}"/>
          </ac:picMkLst>
        </pc:picChg>
        <pc:picChg chg="del">
          <ac:chgData name="Jose Escobar" userId="S::jose.manuel.escobar@ricoh.es::23b528d1-089e-49a9-93fc-b50a02d4a7db" providerId="AD" clId="Web-{DEBD23BF-8457-557B-822A-009646987D5C}" dt="2021-06-24T08:47:21.139" v="7"/>
          <ac:picMkLst>
            <pc:docMk/>
            <pc:sldMk cId="2423555470" sldId="445"/>
            <ac:picMk id="3" creationId="{FCAA6230-87D9-4A30-AAA8-40E9A8274BF0}"/>
          </ac:picMkLst>
        </pc:picChg>
        <pc:picChg chg="mod">
          <ac:chgData name="Jose Escobar" userId="S::jose.manuel.escobar@ricoh.es::23b528d1-089e-49a9-93fc-b50a02d4a7db" providerId="AD" clId="Web-{DEBD23BF-8457-557B-822A-009646987D5C}" dt="2021-06-24T08:48:07.999" v="33" actId="1076"/>
          <ac:picMkLst>
            <pc:docMk/>
            <pc:sldMk cId="2423555470" sldId="445"/>
            <ac:picMk id="19" creationId="{00000000-0000-0000-0000-000000000000}"/>
          </ac:picMkLst>
        </pc:picChg>
      </pc:sldChg>
    </pc:docChg>
  </pc:docChgLst>
  <pc:docChgLst>
    <pc:chgData name="Ana Maria Urbano" userId="76107e19-de9e-44a4-9cd4-003e4d9cf2e9" providerId="ADAL" clId="{E359D28D-64D6-4DC9-BB8B-DD248B8448DC}"/>
    <pc:docChg chg="modSld">
      <pc:chgData name="Ana Maria Urbano" userId="76107e19-de9e-44a4-9cd4-003e4d9cf2e9" providerId="ADAL" clId="{E359D28D-64D6-4DC9-BB8B-DD248B8448DC}" dt="2021-06-24T08:56:44.918" v="58" actId="1076"/>
      <pc:docMkLst>
        <pc:docMk/>
      </pc:docMkLst>
      <pc:sldChg chg="modSp mod">
        <pc:chgData name="Ana Maria Urbano" userId="76107e19-de9e-44a4-9cd4-003e4d9cf2e9" providerId="ADAL" clId="{E359D28D-64D6-4DC9-BB8B-DD248B8448DC}" dt="2021-06-24T08:56:44.918" v="58" actId="1076"/>
        <pc:sldMkLst>
          <pc:docMk/>
          <pc:sldMk cId="1841138809" sldId="442"/>
        </pc:sldMkLst>
        <pc:spChg chg="mod">
          <ac:chgData name="Ana Maria Urbano" userId="76107e19-de9e-44a4-9cd4-003e4d9cf2e9" providerId="ADAL" clId="{E359D28D-64D6-4DC9-BB8B-DD248B8448DC}" dt="2021-06-24T08:56:44.918" v="58" actId="1076"/>
          <ac:spMkLst>
            <pc:docMk/>
            <pc:sldMk cId="1841138809" sldId="442"/>
            <ac:spMk id="19" creationId="{00000000-0000-0000-0000-000000000000}"/>
          </ac:spMkLst>
        </pc:spChg>
        <pc:graphicFrameChg chg="modGraphic">
          <ac:chgData name="Ana Maria Urbano" userId="76107e19-de9e-44a4-9cd4-003e4d9cf2e9" providerId="ADAL" clId="{E359D28D-64D6-4DC9-BB8B-DD248B8448DC}" dt="2021-06-24T08:56:34.380" v="56" actId="20577"/>
          <ac:graphicFrameMkLst>
            <pc:docMk/>
            <pc:sldMk cId="1841138809" sldId="442"/>
            <ac:graphicFrameMk id="17" creationId="{00000000-0000-0000-0000-000000000000}"/>
          </ac:graphicFrameMkLst>
        </pc:graphicFrameChg>
        <pc:picChg chg="mod">
          <ac:chgData name="Ana Maria Urbano" userId="76107e19-de9e-44a4-9cd4-003e4d9cf2e9" providerId="ADAL" clId="{E359D28D-64D6-4DC9-BB8B-DD248B8448DC}" dt="2021-06-24T08:56:38.883" v="57" actId="1076"/>
          <ac:picMkLst>
            <pc:docMk/>
            <pc:sldMk cId="1841138809" sldId="442"/>
            <ac:picMk id="4" creationId="{1E2676E1-90B2-4BBD-9CE6-140B286EE4C2}"/>
          </ac:picMkLst>
        </pc:picChg>
      </pc:sldChg>
    </pc:docChg>
  </pc:docChgLst>
  <pc:docChgLst>
    <pc:chgData name="Mar Carretero" userId="6e435f6a-0802-47d5-89c5-362d3f96f15b" providerId="ADAL" clId="{6EE27121-145E-40BD-B2A1-A40F75213A44}"/>
    <pc:docChg chg="modSld">
      <pc:chgData name="Mar Carretero" userId="6e435f6a-0802-47d5-89c5-362d3f96f15b" providerId="ADAL" clId="{6EE27121-145E-40BD-B2A1-A40F75213A44}" dt="2021-06-28T15:45:26.221" v="1" actId="108"/>
      <pc:docMkLst>
        <pc:docMk/>
      </pc:docMkLst>
      <pc:sldChg chg="modSp mod">
        <pc:chgData name="Mar Carretero" userId="6e435f6a-0802-47d5-89c5-362d3f96f15b" providerId="ADAL" clId="{6EE27121-145E-40BD-B2A1-A40F75213A44}" dt="2021-06-28T15:45:26.221" v="1" actId="108"/>
        <pc:sldMkLst>
          <pc:docMk/>
          <pc:sldMk cId="1895419137" sldId="444"/>
        </pc:sldMkLst>
        <pc:graphicFrameChg chg="mod modGraphic">
          <ac:chgData name="Mar Carretero" userId="6e435f6a-0802-47d5-89c5-362d3f96f15b" providerId="ADAL" clId="{6EE27121-145E-40BD-B2A1-A40F75213A44}" dt="2021-06-28T15:45:26.221" v="1" actId="108"/>
          <ac:graphicFrameMkLst>
            <pc:docMk/>
            <pc:sldMk cId="1895419137" sldId="444"/>
            <ac:graphicFrameMk id="15" creationId="{00000000-0000-0000-0000-000000000000}"/>
          </ac:graphicFrameMkLst>
        </pc:graphicFrameChg>
      </pc:sldChg>
    </pc:docChg>
  </pc:docChgLst>
  <pc:docChgLst>
    <pc:chgData name="Jose Escobar" userId="S::jose.manuel.escobar@ricoh.es::23b528d1-089e-49a9-93fc-b50a02d4a7db" providerId="AD" clId="Web-{CD10CBD2-152D-2EAC-6165-2A28F6370165}"/>
    <pc:docChg chg="modSld">
      <pc:chgData name="Jose Escobar" userId="S::jose.manuel.escobar@ricoh.es::23b528d1-089e-49a9-93fc-b50a02d4a7db" providerId="AD" clId="Web-{CD10CBD2-152D-2EAC-6165-2A28F6370165}" dt="2021-06-24T08:38:29.644" v="11"/>
      <pc:docMkLst>
        <pc:docMk/>
      </pc:docMkLst>
      <pc:sldChg chg="addSp delSp modSp">
        <pc:chgData name="Jose Escobar" userId="S::jose.manuel.escobar@ricoh.es::23b528d1-089e-49a9-93fc-b50a02d4a7db" providerId="AD" clId="Web-{CD10CBD2-152D-2EAC-6165-2A28F6370165}" dt="2021-06-24T08:38:29.644" v="11"/>
        <pc:sldMkLst>
          <pc:docMk/>
          <pc:sldMk cId="1841138809" sldId="442"/>
        </pc:sldMkLst>
        <pc:spChg chg="add del">
          <ac:chgData name="Jose Escobar" userId="S::jose.manuel.escobar@ricoh.es::23b528d1-089e-49a9-93fc-b50a02d4a7db" providerId="AD" clId="Web-{CD10CBD2-152D-2EAC-6165-2A28F6370165}" dt="2021-06-24T08:38:29.644" v="11"/>
          <ac:spMkLst>
            <pc:docMk/>
            <pc:sldMk cId="1841138809" sldId="442"/>
            <ac:spMk id="14" creationId="{E27CD351-9224-4F2C-BF67-DAE9AC8CC760}"/>
          </ac:spMkLst>
        </pc:spChg>
        <pc:graphicFrameChg chg="del">
          <ac:chgData name="Jose Escobar" userId="S::jose.manuel.escobar@ricoh.es::23b528d1-089e-49a9-93fc-b50a02d4a7db" providerId="AD" clId="Web-{CD10CBD2-152D-2EAC-6165-2A28F6370165}" dt="2021-06-24T08:37:38.002" v="1"/>
          <ac:graphicFrameMkLst>
            <pc:docMk/>
            <pc:sldMk cId="1841138809" sldId="442"/>
            <ac:graphicFrameMk id="6" creationId="{9D1E6AF4-A77E-46CF-A04F-5E0658AD1DB6}"/>
          </ac:graphicFrameMkLst>
        </pc:graphicFrameChg>
        <pc:graphicFrameChg chg="mod modGraphic">
          <ac:chgData name="Jose Escobar" userId="S::jose.manuel.escobar@ricoh.es::23b528d1-089e-49a9-93fc-b50a02d4a7db" providerId="AD" clId="Web-{CD10CBD2-152D-2EAC-6165-2A28F6370165}" dt="2021-06-24T08:38:27.238" v="9"/>
          <ac:graphicFrameMkLst>
            <pc:docMk/>
            <pc:sldMk cId="1841138809" sldId="442"/>
            <ac:graphicFrameMk id="17" creationId="{00000000-0000-0000-0000-000000000000}"/>
          </ac:graphicFrameMkLst>
        </pc:graphicFrameChg>
        <pc:picChg chg="add del">
          <ac:chgData name="Jose Escobar" userId="S::jose.manuel.escobar@ricoh.es::23b528d1-089e-49a9-93fc-b50a02d4a7db" providerId="AD" clId="Web-{CD10CBD2-152D-2EAC-6165-2A28F6370165}" dt="2021-06-24T08:38:27.972" v="10"/>
          <ac:picMkLst>
            <pc:docMk/>
            <pc:sldMk cId="1841138809" sldId="442"/>
            <ac:picMk id="15" creationId="{34E0EDBD-B83B-46E3-9AAA-F1ACDBD74CA4}"/>
          </ac:picMkLst>
        </pc:pic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1"/>
            <a:ext cx="2945659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Arial" charset="0"/>
                <a:ea typeface="ＭＳ Ｐゴシック" pitchFamily="-110" charset="-128"/>
                <a:cs typeface="+mn-cs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4515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018" y="1"/>
            <a:ext cx="2945659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Arial" charset="0"/>
                <a:ea typeface="ＭＳ Ｐゴシック" pitchFamily="-110" charset="-128"/>
                <a:cs typeface="+mn-cs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4516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9380538"/>
            <a:ext cx="2945659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Arial" charset="0"/>
                <a:ea typeface="ＭＳ Ｐゴシック" pitchFamily="-110" charset="-128"/>
                <a:cs typeface="+mn-cs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4517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018" y="9380538"/>
            <a:ext cx="2945659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Arial" charset="0"/>
                <a:ea typeface="ＭＳ Ｐゴシック" pitchFamily="-110" charset="-128"/>
                <a:cs typeface="+mn-cs"/>
              </a:defRPr>
            </a:lvl1pPr>
          </a:lstStyle>
          <a:p>
            <a:pPr>
              <a:defRPr/>
            </a:pPr>
            <a:fld id="{F92E90FB-1C18-4DCE-B3D3-6D6F49CD8941}" type="slidenum">
              <a:rPr lang="es-ES_tradnl"/>
              <a:pPr>
                <a:defRPr/>
              </a:pPr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36664995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1"/>
            <a:ext cx="2945659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Arial" charset="0"/>
                <a:ea typeface="ＭＳ Ｐゴシック" pitchFamily="-110" charset="-128"/>
                <a:cs typeface="+mn-cs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2018" y="1"/>
            <a:ext cx="2945659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Arial" charset="0"/>
                <a:ea typeface="ＭＳ Ｐゴシック" pitchFamily="-110" charset="-128"/>
                <a:cs typeface="+mn-cs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741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31863" y="741363"/>
            <a:ext cx="4933950" cy="37020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359" y="4690269"/>
            <a:ext cx="4984961" cy="4443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_tradnl" noProof="0"/>
              <a:t>Haga clic para modificar el estilo de texto del patrón</a:t>
            </a:r>
          </a:p>
          <a:p>
            <a:pPr lvl="1"/>
            <a:r>
              <a:rPr lang="es-ES_tradnl" noProof="0"/>
              <a:t>Segundo nivel</a:t>
            </a:r>
          </a:p>
          <a:p>
            <a:pPr lvl="2"/>
            <a:r>
              <a:rPr lang="es-ES_tradnl" noProof="0"/>
              <a:t>Tercer nivel</a:t>
            </a:r>
          </a:p>
          <a:p>
            <a:pPr lvl="3"/>
            <a:r>
              <a:rPr lang="es-ES_tradnl" noProof="0"/>
              <a:t>Cuarto nivel</a:t>
            </a:r>
          </a:p>
          <a:p>
            <a:pPr lvl="4"/>
            <a:r>
              <a:rPr lang="es-ES_tradnl" noProof="0"/>
              <a:t>Quinto nivel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9380538"/>
            <a:ext cx="2945659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Arial" charset="0"/>
                <a:ea typeface="ＭＳ Ｐゴシック" pitchFamily="-110" charset="-128"/>
                <a:cs typeface="+mn-cs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2018" y="9380538"/>
            <a:ext cx="2945659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Arial" charset="0"/>
                <a:ea typeface="ＭＳ Ｐゴシック" pitchFamily="-110" charset="-128"/>
                <a:cs typeface="+mn-cs"/>
              </a:defRPr>
            </a:lvl1pPr>
          </a:lstStyle>
          <a:p>
            <a:pPr>
              <a:defRPr/>
            </a:pPr>
            <a:fld id="{9919A4ED-4E78-48DD-B009-FE6AB3A5AF87}" type="slidenum">
              <a:rPr lang="es-ES_tradnl"/>
              <a:pPr>
                <a:defRPr/>
              </a:pPr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0476352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ＭＳ Ｐゴシック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ＭＳ Ｐゴシック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ＭＳ Ｐゴシック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ＭＳ Ｐゴシック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01D9A52-1B08-4D90-BC6B-C74EAC3AA0D2}" type="slidenum">
              <a:rPr lang="es-ES_tradnl" smtClean="0">
                <a:latin typeface="Arial" pitchFamily="34" charset="0"/>
                <a:ea typeface="ＭＳ Ｐゴシック" pitchFamily="34" charset="-128"/>
              </a:rPr>
              <a:pPr/>
              <a:t>1</a:t>
            </a:fld>
            <a:endParaRPr lang="es-ES_tradnl">
              <a:latin typeface="Arial" pitchFamily="34" charset="0"/>
              <a:ea typeface="ＭＳ Ｐゴシック" pitchFamily="34" charset="-128"/>
            </a:endParaRPr>
          </a:p>
        </p:txBody>
      </p:sp>
      <p:sp>
        <p:nvSpPr>
          <p:cNvPr id="18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s-ES">
              <a:latin typeface="Arial" pitchFamily="34" charset="0"/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5323619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593DFA8-D899-444F-BBD3-480AA29FCCE0}" type="slidenum">
              <a:rPr lang="es-ES_tradnl" smtClean="0">
                <a:latin typeface="Arial" pitchFamily="34" charset="0"/>
                <a:ea typeface="ＭＳ Ｐゴシック" pitchFamily="34" charset="-128"/>
              </a:rPr>
              <a:pPr/>
              <a:t>2</a:t>
            </a:fld>
            <a:endParaRPr lang="es-ES_tradnl">
              <a:latin typeface="Arial" pitchFamily="34" charset="0"/>
              <a:ea typeface="ＭＳ Ｐゴシック" pitchFamily="34" charset="-128"/>
            </a:endParaRPr>
          </a:p>
        </p:txBody>
      </p:sp>
      <p:sp>
        <p:nvSpPr>
          <p:cNvPr id="23555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6" name="Rectangle 1027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s-ES">
              <a:latin typeface="Arial" pitchFamily="34" charset="0"/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66965863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BDDCA85-7A8B-4118-93EA-C2126ECBD00E}" type="slidenum">
              <a:rPr lang="es-ES_tradnl" smtClean="0">
                <a:latin typeface="Arial" pitchFamily="34" charset="0"/>
                <a:ea typeface="ＭＳ Ｐゴシック" pitchFamily="34" charset="-128"/>
              </a:rPr>
              <a:pPr/>
              <a:t>3</a:t>
            </a:fld>
            <a:endParaRPr lang="es-ES_tradnl">
              <a:latin typeface="Arial" pitchFamily="34" charset="0"/>
              <a:ea typeface="ＭＳ Ｐゴシック" pitchFamily="34" charset="-128"/>
            </a:endParaRPr>
          </a:p>
        </p:txBody>
      </p:sp>
      <p:sp>
        <p:nvSpPr>
          <p:cNvPr id="225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s-ES">
              <a:latin typeface="Arial" pitchFamily="34" charset="0"/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51208364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BDDCA85-7A8B-4118-93EA-C2126ECBD00E}" type="slidenum">
              <a:rPr lang="es-ES_tradnl" smtClean="0">
                <a:latin typeface="Arial" pitchFamily="34" charset="0"/>
                <a:ea typeface="ＭＳ Ｐゴシック" pitchFamily="34" charset="-128"/>
              </a:rPr>
              <a:pPr/>
              <a:t>4</a:t>
            </a:fld>
            <a:endParaRPr lang="es-ES_tradnl">
              <a:latin typeface="Arial" pitchFamily="34" charset="0"/>
              <a:ea typeface="ＭＳ Ｐゴシック" pitchFamily="34" charset="-128"/>
            </a:endParaRPr>
          </a:p>
        </p:txBody>
      </p:sp>
      <p:sp>
        <p:nvSpPr>
          <p:cNvPr id="225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s-ES">
              <a:latin typeface="Arial" pitchFamily="34" charset="0"/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43626231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BDDCA85-7A8B-4118-93EA-C2126ECBD00E}" type="slidenum">
              <a:rPr lang="es-ES_tradnl" smtClean="0">
                <a:latin typeface="Arial" pitchFamily="34" charset="0"/>
                <a:ea typeface="ＭＳ Ｐゴシック" pitchFamily="34" charset="-128"/>
              </a:rPr>
              <a:pPr/>
              <a:t>5</a:t>
            </a:fld>
            <a:endParaRPr lang="es-ES_tradnl">
              <a:latin typeface="Arial" pitchFamily="34" charset="0"/>
              <a:ea typeface="ＭＳ Ｐゴシック" pitchFamily="34" charset="-128"/>
            </a:endParaRPr>
          </a:p>
        </p:txBody>
      </p:sp>
      <p:sp>
        <p:nvSpPr>
          <p:cNvPr id="225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s-ES">
              <a:latin typeface="Arial" pitchFamily="34" charset="0"/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2488250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BDDCA85-7A8B-4118-93EA-C2126ECBD00E}" type="slidenum">
              <a:rPr lang="es-ES_tradnl" smtClean="0">
                <a:latin typeface="Arial" pitchFamily="34" charset="0"/>
                <a:ea typeface="ＭＳ Ｐゴシック" pitchFamily="34" charset="-128"/>
              </a:rPr>
              <a:pPr/>
              <a:t>6</a:t>
            </a:fld>
            <a:endParaRPr lang="es-ES_tradnl">
              <a:latin typeface="Arial" pitchFamily="34" charset="0"/>
              <a:ea typeface="ＭＳ Ｐゴシック" pitchFamily="34" charset="-128"/>
            </a:endParaRPr>
          </a:p>
        </p:txBody>
      </p:sp>
      <p:sp>
        <p:nvSpPr>
          <p:cNvPr id="225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s-ES">
              <a:latin typeface="Arial" pitchFamily="34" charset="0"/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79585276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BDDCA85-7A8B-4118-93EA-C2126ECBD00E}" type="slidenum">
              <a:rPr lang="es-ES_tradnl" smtClean="0">
                <a:latin typeface="Arial" pitchFamily="34" charset="0"/>
                <a:ea typeface="ＭＳ Ｐゴシック" pitchFamily="34" charset="-128"/>
              </a:rPr>
              <a:pPr/>
              <a:t>7</a:t>
            </a:fld>
            <a:endParaRPr lang="es-ES_tradnl">
              <a:latin typeface="Arial" pitchFamily="34" charset="0"/>
              <a:ea typeface="ＭＳ Ｐゴシック" pitchFamily="34" charset="-128"/>
            </a:endParaRPr>
          </a:p>
        </p:txBody>
      </p:sp>
      <p:sp>
        <p:nvSpPr>
          <p:cNvPr id="225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s-ES">
              <a:latin typeface="Arial" pitchFamily="34" charset="0"/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6749605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_tradnl"/>
              <a:t>Clic para editar título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s-ES_tradnl"/>
              <a:t>Haga clic para modificar el estilo de subtítulo del patrón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990110-8F24-477E-911B-29DFED1FA6B9}" type="slidenum">
              <a:rPr lang="es-ES_tradnl"/>
              <a:pPr>
                <a:defRPr/>
              </a:pPr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2AEB71-B31D-4143-9C1D-09D31BD860A8}" type="slidenum">
              <a:rPr lang="es-ES_tradnl"/>
              <a:pPr>
                <a:defRPr/>
              </a:pPr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s-ES_tradnl"/>
              <a:t>Clic para editar título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005038-3C79-4B94-B85A-92B7B78401A9}" type="slidenum">
              <a:rPr lang="es-ES_tradnl"/>
              <a:pPr>
                <a:defRPr/>
              </a:pPr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7C302B-CD4E-4822-AD39-F22BF65938D0}" type="slidenum">
              <a:rPr lang="es-ES_tradnl"/>
              <a:pPr>
                <a:defRPr/>
              </a:pPr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_tradnl"/>
              <a:t>Clic para editar título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8FA2C6-02C3-4478-B30C-99459C05D025}" type="slidenum">
              <a:rPr lang="es-ES_tradnl"/>
              <a:pPr>
                <a:defRPr/>
              </a:pPr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2B90ED-88C8-4FE4-8FED-299AF66BFD92}" type="slidenum">
              <a:rPr lang="es-ES_tradnl"/>
              <a:pPr>
                <a:defRPr/>
              </a:pPr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s-ES_tradnl"/>
              <a:t>Clic para editar título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23A8FD-4CFF-4DA4-A3D7-0E9F80DE542D}" type="slidenum">
              <a:rPr lang="es-ES_tradnl"/>
              <a:pPr>
                <a:defRPr/>
              </a:pPr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97006B-B736-4C2C-A8F4-7524C40706F3}" type="slidenum">
              <a:rPr lang="es-ES_tradnl"/>
              <a:pPr>
                <a:defRPr/>
              </a:pPr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31CA98-F4DB-4856-94D7-9612CEE59E92}" type="slidenum">
              <a:rPr lang="es-ES_tradnl"/>
              <a:pPr>
                <a:defRPr/>
              </a:pPr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/>
              <a:t>Clic para editar título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8F67C9-68B3-409D-88A1-6A94E99F4C3A}" type="slidenum">
              <a:rPr lang="es-ES_tradnl"/>
              <a:pPr>
                <a:defRPr/>
              </a:pPr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/>
              <a:t>Clic para editar título</a:t>
            </a:r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ES_tradnl" noProof="0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BA71C9-1E36-41BC-9AB7-F9303A54DEBE}" type="slidenum">
              <a:rPr lang="es-ES_tradnl"/>
              <a:pPr>
                <a:defRPr/>
              </a:pPr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_tradnl"/>
              <a:t>Clic para editar título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400">
                <a:latin typeface="Arial" charset="0"/>
                <a:ea typeface="ＭＳ Ｐゴシック" pitchFamily="-110" charset="-128"/>
                <a:cs typeface="+mn-cs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0" hangingPunct="0">
              <a:defRPr sz="1400">
                <a:latin typeface="Arial" charset="0"/>
                <a:ea typeface="ＭＳ Ｐゴシック" pitchFamily="-110" charset="-128"/>
                <a:cs typeface="+mn-cs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400">
                <a:latin typeface="Arial" charset="0"/>
                <a:ea typeface="ＭＳ Ｐゴシック" pitchFamily="-110" charset="-128"/>
                <a:cs typeface="+mn-cs"/>
              </a:defRPr>
            </a:lvl1pPr>
          </a:lstStyle>
          <a:p>
            <a:pPr>
              <a:defRPr/>
            </a:pPr>
            <a:fld id="{10C1936E-605F-40FA-8D16-40DEB4258B4F}" type="slidenum">
              <a:rPr lang="es-ES_tradnl"/>
              <a:pPr>
                <a:defRPr/>
              </a:pPr>
              <a:t>‹Nº›</a:t>
            </a:fld>
            <a:endParaRPr lang="es-ES_tradnl"/>
          </a:p>
        </p:txBody>
      </p:sp>
      <p:sp>
        <p:nvSpPr>
          <p:cNvPr id="2" name="MSIPCMContentMarking" descr="{&quot;HashCode&quot;:1973554689,&quot;Placement&quot;:&quot;Header&quot;,&quot;Top&quot;:0.0,&quot;Left&quot;:316.931427,&quot;SlideWidth&quot;:720,&quot;SlideHeight&quot;:540}">
            <a:extLst>
              <a:ext uri="{FF2B5EF4-FFF2-40B4-BE49-F238E27FC236}">
                <a16:creationId xmlns:a16="http://schemas.microsoft.com/office/drawing/2014/main" id="{DE3F324D-F292-4B8D-9546-EDDE24C63B98}"/>
              </a:ext>
            </a:extLst>
          </p:cNvPr>
          <p:cNvSpPr txBox="1"/>
          <p:nvPr userDrawn="1"/>
        </p:nvSpPr>
        <p:spPr>
          <a:xfrm>
            <a:off x="4025029" y="0"/>
            <a:ext cx="1093942" cy="27943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1">
            <a:spAutoFit/>
          </a:bodyPr>
          <a:lstStyle/>
          <a:p>
            <a:pPr algn="ctr">
              <a:spcBef>
                <a:spcPct val="0"/>
              </a:spcBef>
              <a:spcAft>
                <a:spcPct val="0"/>
              </a:spcAft>
            </a:pPr>
            <a:r>
              <a:rPr lang="es-ES" sz="1100">
                <a:solidFill>
                  <a:srgbClr val="0000FF"/>
                </a:solidFill>
                <a:latin typeface="Calibri" panose="020F0502020204030204" pitchFamily="34" charset="0"/>
              </a:rPr>
              <a:t>In-Confidence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  <a:cs typeface="ＭＳ Ｐゴシック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  <a:cs typeface="ＭＳ Ｐゴシック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  <a:cs typeface="ＭＳ Ｐゴシック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  <a:cs typeface="ＭＳ Ｐゴシック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s-ES_tradnl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png"/><Relationship Id="rId4" Type="http://schemas.openxmlformats.org/officeDocument/2006/relationships/hyperlink" Target="https://www.ricoh.es/productos/impresora-oficina/impresoras-monofuncionales/p501/" TargetMode="Externa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6.png"/><Relationship Id="rId7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8.hp.com/h20195/v2/GetPDF.aspx/4AA4-7559SPL.pdf" TargetMode="External"/><Relationship Id="rId5" Type="http://schemas.openxmlformats.org/officeDocument/2006/relationships/hyperlink" Target="https://www.ricoh.es/productos/impresora-oficina/impresoras-monofuncionales/p-c600/" TargetMode="External"/><Relationship Id="rId4" Type="http://schemas.openxmlformats.org/officeDocument/2006/relationships/hyperlink" Target="https://www.ricoh.es/productos/impresora-oficina/impresoras-monofuncionales/sp-c352dn" TargetMode="External"/><Relationship Id="rId9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7" Type="http://schemas.openxmlformats.org/officeDocument/2006/relationships/image" Target="../media/image10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www.ricoh.es/productos/impresora-oficina/impresora-multifuncional/im-c300f/" TargetMode="External"/><Relationship Id="rId5" Type="http://schemas.openxmlformats.org/officeDocument/2006/relationships/hyperlink" Target="https://www.ricoh.es/productos/impresora-oficina/impresora-multifuncional/im-550f/" TargetMode="External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1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1.png"/><Relationship Id="rId5" Type="http://schemas.openxmlformats.org/officeDocument/2006/relationships/hyperlink" Target="https://www.ricoh.es/productos/impresora-oficina/impresora-multifuncional/im-c5500/" TargetMode="External"/><Relationship Id="rId4" Type="http://schemas.openxmlformats.org/officeDocument/2006/relationships/hyperlink" Target="https://www.ricoh.es/productos/impresora-oficina/impresora-multifuncional/im-c3500/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4" Type="http://schemas.openxmlformats.org/officeDocument/2006/relationships/hyperlink" Target="https://www.ricoh.es/productos/impresoras-de-produccion/impresoras-gran-formato/mp-cs2201sp.html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gradFill rotWithShape="0">
            <a:gsLst>
              <a:gs pos="0">
                <a:srgbClr val="003F87"/>
              </a:gs>
              <a:gs pos="100000">
                <a:srgbClr val="007A3D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s-ES"/>
          </a:p>
        </p:txBody>
      </p:sp>
      <p:sp>
        <p:nvSpPr>
          <p:cNvPr id="56353" name="Rectangle 33"/>
          <p:cNvSpPr>
            <a:spLocks noChangeArrowheads="1"/>
          </p:cNvSpPr>
          <p:nvPr/>
        </p:nvSpPr>
        <p:spPr bwMode="auto">
          <a:xfrm>
            <a:off x="0" y="2290763"/>
            <a:ext cx="9144000" cy="2587625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s-ES"/>
          </a:p>
        </p:txBody>
      </p:sp>
      <p:pic>
        <p:nvPicPr>
          <p:cNvPr id="56339" name="Picture 19" descr="FCC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938338" y="3148013"/>
            <a:ext cx="3276600" cy="142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6338" name="Picture 18" descr="FCC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508375" y="2517775"/>
            <a:ext cx="2051050" cy="731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6323" name="Rectangle 3"/>
          <p:cNvSpPr>
            <a:spLocks noChangeArrowheads="1"/>
          </p:cNvSpPr>
          <p:nvPr/>
        </p:nvSpPr>
        <p:spPr bwMode="auto">
          <a:xfrm>
            <a:off x="0" y="4879975"/>
            <a:ext cx="9144000" cy="1978025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s-ES"/>
          </a:p>
        </p:txBody>
      </p:sp>
      <p:sp>
        <p:nvSpPr>
          <p:cNvPr id="56349" name="Text Box 29"/>
          <p:cNvSpPr txBox="1">
            <a:spLocks noChangeArrowheads="1"/>
          </p:cNvSpPr>
          <p:nvPr/>
        </p:nvSpPr>
        <p:spPr bwMode="auto">
          <a:xfrm>
            <a:off x="4946650" y="3763963"/>
            <a:ext cx="2797175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/>
            <a:r>
              <a:rPr lang="es-ES_tradnl" sz="2200" i="1">
                <a:solidFill>
                  <a:srgbClr val="003F87"/>
                </a:solidFill>
              </a:rPr>
              <a:t>Servicios Ciudadanos</a:t>
            </a:r>
          </a:p>
        </p:txBody>
      </p:sp>
      <p:sp>
        <p:nvSpPr>
          <p:cNvPr id="56332" name="Rectangle 12"/>
          <p:cNvSpPr>
            <a:spLocks noChangeArrowheads="1"/>
          </p:cNvSpPr>
          <p:nvPr/>
        </p:nvSpPr>
        <p:spPr bwMode="auto">
          <a:xfrm>
            <a:off x="0" y="0"/>
            <a:ext cx="9144000" cy="22987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s-ES"/>
          </a:p>
        </p:txBody>
      </p:sp>
      <p:sp>
        <p:nvSpPr>
          <p:cNvPr id="56358" name="Rectangle 38"/>
          <p:cNvSpPr>
            <a:spLocks noChangeArrowheads="1"/>
          </p:cNvSpPr>
          <p:nvPr/>
        </p:nvSpPr>
        <p:spPr bwMode="auto">
          <a:xfrm>
            <a:off x="0" y="2273300"/>
            <a:ext cx="9144000" cy="2635250"/>
          </a:xfrm>
          <a:prstGeom prst="rect">
            <a:avLst/>
          </a:prstGeom>
          <a:gradFill rotWithShape="0">
            <a:gsLst>
              <a:gs pos="0">
                <a:srgbClr val="003F87"/>
              </a:gs>
              <a:gs pos="100000">
                <a:srgbClr val="007A3D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s-ES"/>
          </a:p>
        </p:txBody>
      </p:sp>
      <p:sp>
        <p:nvSpPr>
          <p:cNvPr id="56327" name="Text Box 7"/>
          <p:cNvSpPr txBox="1">
            <a:spLocks noChangeArrowheads="1"/>
          </p:cNvSpPr>
          <p:nvPr/>
        </p:nvSpPr>
        <p:spPr bwMode="auto">
          <a:xfrm>
            <a:off x="3921125" y="3763963"/>
            <a:ext cx="2797175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/>
            <a:r>
              <a:rPr lang="es-ES_tradnl" sz="2200" i="1">
                <a:solidFill>
                  <a:schemeClr val="bg1"/>
                </a:solidFill>
              </a:rPr>
              <a:t>Servicios Ciudadanos</a:t>
            </a:r>
            <a:endParaRPr lang="es-ES_tradnl" sz="2200" i="1">
              <a:solidFill>
                <a:srgbClr val="003F87"/>
              </a:solidFill>
            </a:endParaRPr>
          </a:p>
        </p:txBody>
      </p:sp>
      <p:pic>
        <p:nvPicPr>
          <p:cNvPr id="26" name="Picture 39" descr="FCC blanco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896938" y="2544763"/>
            <a:ext cx="3621087" cy="2044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" name="Group 42"/>
          <p:cNvGrpSpPr>
            <a:grpSpLocks/>
          </p:cNvGrpSpPr>
          <p:nvPr/>
        </p:nvGrpSpPr>
        <p:grpSpPr bwMode="auto">
          <a:xfrm>
            <a:off x="6924675" y="4211638"/>
            <a:ext cx="2046288" cy="1347787"/>
            <a:chOff x="4288" y="2636"/>
            <a:chExt cx="1289" cy="849"/>
          </a:xfrm>
        </p:grpSpPr>
        <p:grpSp>
          <p:nvGrpSpPr>
            <p:cNvPr id="3085" name="Group 13"/>
            <p:cNvGrpSpPr>
              <a:grpSpLocks/>
            </p:cNvGrpSpPr>
            <p:nvPr/>
          </p:nvGrpSpPr>
          <p:grpSpPr bwMode="auto">
            <a:xfrm>
              <a:off x="4288" y="2636"/>
              <a:ext cx="0" cy="846"/>
              <a:chOff x="4874" y="2636"/>
              <a:chExt cx="0" cy="846"/>
            </a:xfrm>
          </p:grpSpPr>
          <p:sp>
            <p:nvSpPr>
              <p:cNvPr id="3087" name="Line 14"/>
              <p:cNvSpPr>
                <a:spLocks noChangeShapeType="1"/>
              </p:cNvSpPr>
              <p:nvPr/>
            </p:nvSpPr>
            <p:spPr bwMode="auto">
              <a:xfrm>
                <a:off x="4874" y="3068"/>
                <a:ext cx="0" cy="414"/>
              </a:xfrm>
              <a:prstGeom prst="line">
                <a:avLst/>
              </a:prstGeom>
              <a:noFill/>
              <a:ln w="25400">
                <a:solidFill>
                  <a:srgbClr val="003F87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s-ES"/>
              </a:p>
            </p:txBody>
          </p:sp>
          <p:sp>
            <p:nvSpPr>
              <p:cNvPr id="3088" name="Line 15"/>
              <p:cNvSpPr>
                <a:spLocks noChangeShapeType="1"/>
              </p:cNvSpPr>
              <p:nvPr/>
            </p:nvSpPr>
            <p:spPr bwMode="auto">
              <a:xfrm>
                <a:off x="4874" y="2636"/>
                <a:ext cx="0" cy="433"/>
              </a:xfrm>
              <a:prstGeom prst="line">
                <a:avLst/>
              </a:prstGeom>
              <a:noFill/>
              <a:ln w="25400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s-ES"/>
              </a:p>
            </p:txBody>
          </p:sp>
        </p:grpSp>
        <p:sp>
          <p:nvSpPr>
            <p:cNvPr id="3086" name="Text Box 40"/>
            <p:cNvSpPr txBox="1">
              <a:spLocks noChangeArrowheads="1"/>
            </p:cNvSpPr>
            <p:nvPr/>
          </p:nvSpPr>
          <p:spPr bwMode="auto">
            <a:xfrm>
              <a:off x="4365" y="3388"/>
              <a:ext cx="1212" cy="9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 eaLnBrk="0" hangingPunct="0"/>
              <a:endParaRPr lang="es-ES" sz="1000" b="1">
                <a:solidFill>
                  <a:srgbClr val="003F87"/>
                </a:solidFill>
              </a:endParaRPr>
            </a:p>
          </p:txBody>
        </p:sp>
      </p:grpSp>
      <p:grpSp>
        <p:nvGrpSpPr>
          <p:cNvPr id="18" name="Group 42"/>
          <p:cNvGrpSpPr>
            <a:grpSpLocks/>
          </p:cNvGrpSpPr>
          <p:nvPr/>
        </p:nvGrpSpPr>
        <p:grpSpPr bwMode="auto">
          <a:xfrm>
            <a:off x="6924675" y="4211638"/>
            <a:ext cx="2046288" cy="1343025"/>
            <a:chOff x="4288" y="2636"/>
            <a:chExt cx="1289" cy="846"/>
          </a:xfrm>
        </p:grpSpPr>
        <p:grpSp>
          <p:nvGrpSpPr>
            <p:cNvPr id="19" name="Group 13"/>
            <p:cNvGrpSpPr>
              <a:grpSpLocks/>
            </p:cNvGrpSpPr>
            <p:nvPr/>
          </p:nvGrpSpPr>
          <p:grpSpPr bwMode="auto">
            <a:xfrm>
              <a:off x="4288" y="2636"/>
              <a:ext cx="0" cy="846"/>
              <a:chOff x="4874" y="2636"/>
              <a:chExt cx="0" cy="846"/>
            </a:xfrm>
          </p:grpSpPr>
          <p:sp>
            <p:nvSpPr>
              <p:cNvPr id="21" name="Line 14"/>
              <p:cNvSpPr>
                <a:spLocks noChangeShapeType="1"/>
              </p:cNvSpPr>
              <p:nvPr/>
            </p:nvSpPr>
            <p:spPr bwMode="auto">
              <a:xfrm>
                <a:off x="4874" y="3068"/>
                <a:ext cx="0" cy="414"/>
              </a:xfrm>
              <a:prstGeom prst="line">
                <a:avLst/>
              </a:prstGeom>
              <a:noFill/>
              <a:ln w="25400">
                <a:solidFill>
                  <a:srgbClr val="003F87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s-ES"/>
              </a:p>
            </p:txBody>
          </p:sp>
          <p:sp>
            <p:nvSpPr>
              <p:cNvPr id="22" name="Line 15"/>
              <p:cNvSpPr>
                <a:spLocks noChangeShapeType="1"/>
              </p:cNvSpPr>
              <p:nvPr/>
            </p:nvSpPr>
            <p:spPr bwMode="auto">
              <a:xfrm>
                <a:off x="4874" y="2636"/>
                <a:ext cx="0" cy="433"/>
              </a:xfrm>
              <a:prstGeom prst="line">
                <a:avLst/>
              </a:prstGeom>
              <a:noFill/>
              <a:ln w="25400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s-ES"/>
              </a:p>
            </p:txBody>
          </p:sp>
        </p:grpSp>
        <p:sp>
          <p:nvSpPr>
            <p:cNvPr id="20" name="Text Box 40"/>
            <p:cNvSpPr txBox="1">
              <a:spLocks noChangeArrowheads="1"/>
            </p:cNvSpPr>
            <p:nvPr/>
          </p:nvSpPr>
          <p:spPr bwMode="auto">
            <a:xfrm>
              <a:off x="4365" y="3094"/>
              <a:ext cx="1212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 eaLnBrk="0" hangingPunct="0"/>
              <a:r>
                <a:rPr lang="es-ES_tradnl" sz="1000" b="1">
                  <a:solidFill>
                    <a:srgbClr val="003F87"/>
                  </a:solidFill>
                </a:rPr>
                <a:t>División </a:t>
              </a:r>
            </a:p>
            <a:p>
              <a:pPr eaLnBrk="0" hangingPunct="0"/>
              <a:r>
                <a:rPr lang="es-ES_tradnl" sz="1000" b="1">
                  <a:solidFill>
                    <a:srgbClr val="003F87"/>
                  </a:solidFill>
                </a:rPr>
                <a:t>Sistemas y Tecnologías </a:t>
              </a:r>
            </a:p>
            <a:p>
              <a:pPr eaLnBrk="0" hangingPunct="0"/>
              <a:r>
                <a:rPr lang="es-ES_tradnl" sz="1000" b="1">
                  <a:solidFill>
                    <a:srgbClr val="003F87"/>
                  </a:solidFill>
                </a:rPr>
                <a:t>de la Información</a:t>
              </a:r>
            </a:p>
          </p:txBody>
        </p:sp>
      </p:grpSp>
      <p:sp>
        <p:nvSpPr>
          <p:cNvPr id="23" name="12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/>
          <a:p>
            <a:pPr>
              <a:defRPr/>
            </a:pPr>
            <a:fld id="{7A31CA98-F4DB-4856-94D7-9612CEE59E92}" type="slidenum">
              <a:rPr lang="es-ES_tradnl" smtClean="0"/>
              <a:pPr>
                <a:defRPr/>
              </a:pPr>
              <a:t>1</a:t>
            </a:fld>
            <a:endParaRPr lang="es-ES_tradnl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63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000"/>
                                        <p:tgtEl>
                                          <p:spTgt spid="563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3250"/>
                            </p:stCondLst>
                            <p:childTnLst>
                              <p:par>
                                <p:cTn id="13" presetID="7" presetClass="entr" presetSubtype="8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1000" fill="hold"/>
                                        <p:tgtEl>
                                          <p:spTgt spid="563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563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4750"/>
                            </p:stCondLst>
                            <p:childTnLst>
                              <p:par>
                                <p:cTn id="1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563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750"/>
                            </p:stCondLst>
                            <p:childTnLst>
                              <p:par>
                                <p:cTn id="22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1000"/>
                                        <p:tgtEl>
                                          <p:spTgt spid="563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6750"/>
                            </p:stCondLst>
                            <p:childTnLst>
                              <p:par>
                                <p:cTn id="26" presetID="22" presetClass="entr" presetSubtype="8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1000"/>
                                        <p:tgtEl>
                                          <p:spTgt spid="563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8000"/>
                            </p:stCondLst>
                            <p:childTnLst>
                              <p:par>
                                <p:cTn id="30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563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563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563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563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563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563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9000"/>
                            </p:stCondLst>
                            <p:childTnLst>
                              <p:par>
                                <p:cTn id="41" presetID="55" presetClass="entr" presetSubtype="0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10250"/>
                            </p:stCondLst>
                            <p:childTnLst>
                              <p:par>
                                <p:cTn id="4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1000"/>
                                        <p:tgtEl>
                                          <p:spTgt spid="563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11250"/>
                            </p:stCondLst>
                            <p:childTnLst>
                              <p:par>
                                <p:cTn id="51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322" grpId="0" animBg="1"/>
      <p:bldP spid="56353" grpId="0" animBg="1"/>
      <p:bldP spid="56323" grpId="0" animBg="1"/>
      <p:bldP spid="56332" grpId="0" animBg="1"/>
      <p:bldP spid="56358" grpId="0" animBg="1"/>
      <p:bldP spid="5632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0" y="2290763"/>
            <a:ext cx="9144000" cy="2579687"/>
          </a:xfrm>
          <a:prstGeom prst="rect">
            <a:avLst/>
          </a:prstGeom>
          <a:gradFill rotWithShape="0">
            <a:gsLst>
              <a:gs pos="0">
                <a:srgbClr val="003F87"/>
              </a:gs>
              <a:gs pos="100000">
                <a:srgbClr val="007A3D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s-ES"/>
          </a:p>
        </p:txBody>
      </p:sp>
      <p:sp>
        <p:nvSpPr>
          <p:cNvPr id="24579" name="Text Box 3"/>
          <p:cNvSpPr txBox="1">
            <a:spLocks noChangeArrowheads="1"/>
          </p:cNvSpPr>
          <p:nvPr/>
        </p:nvSpPr>
        <p:spPr bwMode="auto">
          <a:xfrm>
            <a:off x="6330950" y="123167"/>
            <a:ext cx="2324675" cy="47089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s-ES_tradnl" sz="30000" b="1">
                <a:solidFill>
                  <a:srgbClr val="003F87">
                    <a:alpha val="67999"/>
                  </a:srgbClr>
                </a:solidFill>
                <a:latin typeface="Arial" charset="0"/>
                <a:ea typeface="ＭＳ Ｐゴシック" charset="-128"/>
              </a:rPr>
              <a:t>3</a:t>
            </a:r>
            <a:endParaRPr lang="es-ES_tradnl">
              <a:solidFill>
                <a:srgbClr val="003F87"/>
              </a:solidFill>
              <a:latin typeface="Arial" charset="0"/>
              <a:ea typeface="ＭＳ Ｐゴシック" charset="-128"/>
            </a:endParaRPr>
          </a:p>
        </p:txBody>
      </p:sp>
      <p:pic>
        <p:nvPicPr>
          <p:cNvPr id="8197" name="Picture 6" descr="FCC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09613" y="368300"/>
            <a:ext cx="1798637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199" name="Text Box 8"/>
          <p:cNvSpPr txBox="1">
            <a:spLocks noChangeArrowheads="1"/>
          </p:cNvSpPr>
          <p:nvPr/>
        </p:nvSpPr>
        <p:spPr bwMode="auto">
          <a:xfrm>
            <a:off x="1157288" y="1446213"/>
            <a:ext cx="1524000" cy="182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/>
            <a:r>
              <a:rPr lang="es-ES_tradnl" sz="1200" i="1">
                <a:solidFill>
                  <a:srgbClr val="003F87"/>
                </a:solidFill>
              </a:rPr>
              <a:t>Servicios Ciudadanos</a:t>
            </a:r>
          </a:p>
        </p:txBody>
      </p:sp>
      <p:grpSp>
        <p:nvGrpSpPr>
          <p:cNvPr id="8200" name="Group 13"/>
          <p:cNvGrpSpPr>
            <a:grpSpLocks/>
          </p:cNvGrpSpPr>
          <p:nvPr/>
        </p:nvGrpSpPr>
        <p:grpSpPr bwMode="auto">
          <a:xfrm>
            <a:off x="6924675" y="4211638"/>
            <a:ext cx="0" cy="1343025"/>
            <a:chOff x="4874" y="2636"/>
            <a:chExt cx="0" cy="846"/>
          </a:xfrm>
        </p:grpSpPr>
        <p:sp>
          <p:nvSpPr>
            <p:cNvPr id="8202" name="Line 14"/>
            <p:cNvSpPr>
              <a:spLocks noChangeShapeType="1"/>
            </p:cNvSpPr>
            <p:nvPr/>
          </p:nvSpPr>
          <p:spPr bwMode="auto">
            <a:xfrm>
              <a:off x="4874" y="3068"/>
              <a:ext cx="0" cy="414"/>
            </a:xfrm>
            <a:prstGeom prst="line">
              <a:avLst/>
            </a:prstGeom>
            <a:noFill/>
            <a:ln w="25400">
              <a:solidFill>
                <a:srgbClr val="003F87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s-ES"/>
            </a:p>
          </p:txBody>
        </p:sp>
        <p:sp>
          <p:nvSpPr>
            <p:cNvPr id="8203" name="Line 15"/>
            <p:cNvSpPr>
              <a:spLocks noChangeShapeType="1"/>
            </p:cNvSpPr>
            <p:nvPr/>
          </p:nvSpPr>
          <p:spPr bwMode="auto">
            <a:xfrm>
              <a:off x="4874" y="2636"/>
              <a:ext cx="0" cy="433"/>
            </a:xfrm>
            <a:prstGeom prst="line">
              <a:avLst/>
            </a:prstGeom>
            <a:noFill/>
            <a:ln w="25400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s-ES"/>
            </a:p>
          </p:txBody>
        </p:sp>
      </p:grpSp>
      <p:sp>
        <p:nvSpPr>
          <p:cNvPr id="8201" name="Text Box 40"/>
          <p:cNvSpPr txBox="1">
            <a:spLocks noChangeArrowheads="1"/>
          </p:cNvSpPr>
          <p:nvPr/>
        </p:nvSpPr>
        <p:spPr bwMode="auto">
          <a:xfrm>
            <a:off x="7046913" y="4938713"/>
            <a:ext cx="192405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eaLnBrk="0" hangingPunct="0"/>
            <a:r>
              <a:rPr lang="es-ES_tradnl" sz="1000" b="1">
                <a:solidFill>
                  <a:srgbClr val="003F87"/>
                </a:solidFill>
              </a:rPr>
              <a:t>División </a:t>
            </a:r>
          </a:p>
          <a:p>
            <a:pPr eaLnBrk="0" hangingPunct="0"/>
            <a:r>
              <a:rPr lang="es-ES_tradnl" sz="1000" b="1">
                <a:solidFill>
                  <a:srgbClr val="003F87"/>
                </a:solidFill>
              </a:rPr>
              <a:t>Sistemas y Tecnologías </a:t>
            </a:r>
          </a:p>
          <a:p>
            <a:pPr eaLnBrk="0" hangingPunct="0"/>
            <a:r>
              <a:rPr lang="es-ES_tradnl" sz="1000" b="1">
                <a:solidFill>
                  <a:srgbClr val="003F87"/>
                </a:solidFill>
              </a:rPr>
              <a:t>de la Información</a:t>
            </a:r>
          </a:p>
        </p:txBody>
      </p:sp>
      <p:sp>
        <p:nvSpPr>
          <p:cNvPr id="12" name="Text Box 4"/>
          <p:cNvSpPr txBox="1">
            <a:spLocks noChangeArrowheads="1"/>
          </p:cNvSpPr>
          <p:nvPr/>
        </p:nvSpPr>
        <p:spPr bwMode="auto">
          <a:xfrm>
            <a:off x="710293" y="2989941"/>
            <a:ext cx="5066393" cy="6771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200" b="1">
                <a:solidFill>
                  <a:schemeClr val="bg1"/>
                </a:solidFill>
              </a:rPr>
              <a:t>Printers, Multifunction, plotters and scanners  devices</a:t>
            </a:r>
          </a:p>
        </p:txBody>
      </p:sp>
      <p:sp>
        <p:nvSpPr>
          <p:cNvPr id="13" name="12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/>
          <a:p>
            <a:pPr>
              <a:defRPr/>
            </a:pPr>
            <a:fld id="{7A31CA98-F4DB-4856-94D7-9612CEE59E92}" type="slidenum">
              <a:rPr lang="es-ES_tradnl" smtClean="0"/>
              <a:pPr>
                <a:defRPr/>
              </a:pPr>
              <a:t>2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38061989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5"/>
          <p:cNvSpPr>
            <a:spLocks noChangeArrowheads="1"/>
          </p:cNvSpPr>
          <p:nvPr/>
        </p:nvSpPr>
        <p:spPr bwMode="auto">
          <a:xfrm>
            <a:off x="0" y="0"/>
            <a:ext cx="9144000" cy="685800"/>
          </a:xfrm>
          <a:prstGeom prst="rect">
            <a:avLst/>
          </a:prstGeom>
          <a:gradFill rotWithShape="0">
            <a:gsLst>
              <a:gs pos="0">
                <a:srgbClr val="003F87"/>
              </a:gs>
              <a:gs pos="100000">
                <a:srgbClr val="007A3D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s-ES"/>
          </a:p>
        </p:txBody>
      </p:sp>
      <p:sp>
        <p:nvSpPr>
          <p:cNvPr id="7171" name="Text Box 8"/>
          <p:cNvSpPr txBox="1">
            <a:spLocks noChangeArrowheads="1"/>
          </p:cNvSpPr>
          <p:nvPr/>
        </p:nvSpPr>
        <p:spPr bwMode="auto">
          <a:xfrm>
            <a:off x="805720" y="413081"/>
            <a:ext cx="939800" cy="122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/>
            <a:r>
              <a:rPr lang="es-ES_tradnl" sz="800" i="1">
                <a:solidFill>
                  <a:schemeClr val="bg1"/>
                </a:solidFill>
              </a:rPr>
              <a:t>Servicios Ciudadanos</a:t>
            </a:r>
          </a:p>
        </p:txBody>
      </p:sp>
      <p:pic>
        <p:nvPicPr>
          <p:cNvPr id="7177" name="Picture 30" descr="FCC blanco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95288" y="100035"/>
            <a:ext cx="942975" cy="531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7" name="Group 2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01655131"/>
              </p:ext>
            </p:extLst>
          </p:nvPr>
        </p:nvGraphicFramePr>
        <p:xfrm>
          <a:off x="317899" y="738178"/>
          <a:ext cx="8600400" cy="5864967"/>
        </p:xfrm>
        <a:graphic>
          <a:graphicData uri="http://schemas.openxmlformats.org/drawingml/2006/table">
            <a:tbl>
              <a:tblPr/>
              <a:tblGrid>
                <a:gridCol w="268048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91991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86496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sng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l-NL" sz="1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l-NL" sz="1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l-NL" sz="1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l-NL" sz="1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l-NL" sz="1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  <a:p>
                      <a:endParaRPr kumimoji="0" lang="de-DE" sz="12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/>
                        <a:ea typeface="+mn-ea"/>
                        <a:cs typeface="Arial"/>
                      </a:endParaRPr>
                    </a:p>
                    <a:p>
                      <a:endParaRPr kumimoji="0" lang="de-DE" sz="12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/>
                        <a:ea typeface="+mn-ea"/>
                        <a:cs typeface="Arial"/>
                      </a:endParaRPr>
                    </a:p>
                    <a:p>
                      <a:endParaRPr kumimoji="0" lang="de-DE" sz="12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/>
                        <a:ea typeface="+mn-ea"/>
                        <a:cs typeface="Arial"/>
                      </a:endParaRPr>
                    </a:p>
                    <a:p>
                      <a:r>
                        <a:rPr kumimoji="0" lang="de-DE" sz="12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Arial"/>
                        </a:rPr>
                        <a:t>Ricoh P501</a:t>
                      </a: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/>
                          <a:cs typeface="Arial"/>
                        </a:rPr>
                        <a:t>	</a:t>
                      </a:r>
                    </a:p>
                    <a:p>
                      <a:pPr marL="914400" marR="0" lvl="2" indent="0" algn="l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/>
                          <a:cs typeface="Arial"/>
                        </a:rPr>
                        <a:t>Print speed, black</a:t>
                      </a:r>
                      <a:r>
                        <a:rPr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/>
                          <a:cs typeface="Arial"/>
                        </a:rPr>
                        <a:t>                      </a:t>
                      </a: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/>
                          <a:cs typeface="Arial"/>
                        </a:rPr>
                        <a:t> Up to 43ppm</a:t>
                      </a:r>
                    </a:p>
                    <a:p>
                      <a:pPr marL="0" marR="0" lvl="0" indent="0" algn="l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/>
                          <a:cs typeface="Arial"/>
                        </a:rPr>
                        <a:t>                               </a:t>
                      </a: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/>
                          <a:cs typeface="Arial"/>
                        </a:rPr>
                        <a:t> Monthly duty cycle</a:t>
                      </a:r>
                      <a:r>
                        <a:rPr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/>
                          <a:cs typeface="Arial"/>
                        </a:rPr>
                        <a:t>                    </a:t>
                      </a: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/>
                          <a:cs typeface="Arial"/>
                        </a:rPr>
                        <a:t> Up to 150,000 pages</a:t>
                      </a:r>
                      <a:r>
                        <a:rPr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/>
                          <a:cs typeface="Arial"/>
                        </a:rPr>
                        <a:t> </a:t>
                      </a: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/>
                        <a:cs typeface="Arial"/>
                      </a:endParaRPr>
                    </a:p>
                    <a:p>
                      <a:pPr marL="0" marR="0" lvl="0" indent="0" algn="l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/>
                          <a:cs typeface="Arial"/>
                        </a:rPr>
                        <a:t>                               </a:t>
                      </a: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/>
                          <a:cs typeface="Arial"/>
                        </a:rPr>
                        <a:t> Processor speed</a:t>
                      </a:r>
                      <a:r>
                        <a:rPr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/>
                          <a:cs typeface="Arial"/>
                        </a:rPr>
                        <a:t>                         </a:t>
                      </a: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/>
                          <a:cs typeface="Arial"/>
                        </a:rPr>
                        <a:t> 1200 MHz</a:t>
                      </a:r>
                      <a:r>
                        <a:rPr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/>
                          <a:cs typeface="Arial"/>
                        </a:rPr>
                        <a:t> </a:t>
                      </a:r>
                      <a:endParaRPr kumimoji="0" lang="nl-NL" sz="1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  <a:p>
                      <a:pPr marL="0" marR="0" lvl="0" indent="0" algn="l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/>
                          <a:cs typeface="Arial"/>
                        </a:rPr>
                        <a:t>                               </a:t>
                      </a: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/>
                          <a:cs typeface="Arial"/>
                        </a:rPr>
                        <a:t> Memory, standard</a:t>
                      </a:r>
                      <a:r>
                        <a:rPr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/>
                          <a:cs typeface="Arial"/>
                        </a:rPr>
                        <a:t>                     </a:t>
                      </a: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/>
                          <a:cs typeface="Arial"/>
                        </a:rPr>
                        <a:t> 512 MB</a:t>
                      </a:r>
                    </a:p>
                    <a:p>
                      <a:pPr marL="914400" marR="0" lvl="2" indent="0" algn="l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/>
                          <a:cs typeface="Arial"/>
                        </a:rPr>
                        <a:t>Size:</a:t>
                      </a:r>
                      <a:r>
                        <a:rPr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/>
                          <a:cs typeface="Arial"/>
                        </a:rPr>
                        <a:t>                                              </a:t>
                      </a: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/>
                          <a:cs typeface="Arial"/>
                        </a:rPr>
                        <a:t> 370 x 392 x 306 mm</a:t>
                      </a:r>
                    </a:p>
                    <a:p>
                      <a:pPr marL="914400" marR="0" lvl="2" indent="0" algn="l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/>
                          <a:cs typeface="Arial"/>
                        </a:rPr>
                        <a:t>Weight</a:t>
                      </a:r>
                      <a:r>
                        <a:rPr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/>
                          <a:cs typeface="Arial"/>
                        </a:rPr>
                        <a:t>                                         </a:t>
                      </a: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/>
                          <a:cs typeface="Arial"/>
                        </a:rPr>
                        <a:t> 14 Kg</a:t>
                      </a:r>
                    </a:p>
                    <a:p>
                      <a:pPr marL="914400" marR="0" lvl="2" indent="0" algn="l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/>
                          <a:cs typeface="Arial"/>
                        </a:rPr>
                        <a:t>Printing Format</a:t>
                      </a:r>
                      <a:r>
                        <a:rPr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/>
                          <a:cs typeface="Arial"/>
                        </a:rPr>
                        <a:t>                          </a:t>
                      </a: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/>
                          <a:cs typeface="Arial"/>
                        </a:rPr>
                        <a:t> A4</a:t>
                      </a:r>
                    </a:p>
                    <a:p>
                      <a:pPr marL="914400" marR="0" lvl="2" indent="0" algn="l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/>
                          <a:cs typeface="Arial"/>
                        </a:rPr>
                        <a:t>            </a:t>
                      </a: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/>
                        <a:cs typeface="Arial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_tradnl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4"/>
                        </a:rPr>
                        <a:t>https://www.ricoh.es/productos/impresora-oficina/impresoras-monofuncionales/p501/</a:t>
                      </a:r>
                      <a:endParaRPr kumimoji="0" lang="es-ES_tradnl" sz="9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s-ES_tradnl" sz="9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de-DE" sz="12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+mn-ea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Calibri" pitchFamily="34" charset="0"/>
                        <a:ea typeface="+mn-ea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Calibri" pitchFamily="34" charset="0"/>
                        <a:ea typeface="+mn-ea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Calibri" pitchFamily="34" charset="0"/>
                        <a:ea typeface="+mn-ea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Calibri" pitchFamily="34" charset="0"/>
                        <a:ea typeface="+mn-ea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Calibri" pitchFamily="34" charset="0"/>
                        <a:ea typeface="+mn-ea"/>
                        <a:cs typeface="Arial" charset="0"/>
                      </a:endParaRPr>
                    </a:p>
                    <a:p>
                      <a:pPr marL="0" marR="0" lvl="0" indent="0" algn="l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endParaRPr lang="es-ES" sz="1000" b="0" i="0" u="none" strike="noStrike" kern="1200" noProof="0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  <a:p>
                      <a:pPr marL="0" marR="0" lvl="0" indent="0" algn="l" defTabSz="91440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00" b="1" i="0" kern="1200" dirty="0">
                        <a:solidFill>
                          <a:schemeClr val="tx1"/>
                        </a:solidFill>
                        <a:effectLst/>
                        <a:latin typeface="Calibri"/>
                        <a:ea typeface="+mn-ea"/>
                        <a:cs typeface="Calibri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8" name="21 CuadroTexto"/>
          <p:cNvSpPr txBox="1"/>
          <p:nvPr/>
        </p:nvSpPr>
        <p:spPr>
          <a:xfrm>
            <a:off x="3648407" y="722432"/>
            <a:ext cx="265886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b="1" u="sng" dirty="0">
                <a:solidFill>
                  <a:srgbClr val="000000"/>
                </a:solidFill>
                <a:latin typeface="Calibri"/>
              </a:rPr>
              <a:t>Printers Laser B&amp;W</a:t>
            </a:r>
            <a:endParaRPr lang="en-US" b="1" u="sng" dirty="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9" name="TextBox 8"/>
          <p:cNvSpPr txBox="1"/>
          <p:nvPr/>
        </p:nvSpPr>
        <p:spPr>
          <a:xfrm>
            <a:off x="533732" y="2014978"/>
            <a:ext cx="31146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latin typeface="Calibri" pitchFamily="34" charset="0"/>
              </a:rPr>
              <a:t>Laser B&amp;W – Medium A4</a:t>
            </a:r>
          </a:p>
          <a:p>
            <a:r>
              <a:rPr lang="en-US" sz="1400" dirty="0">
                <a:solidFill>
                  <a:schemeClr val="accent1">
                    <a:lumMod val="50000"/>
                  </a:schemeClr>
                </a:solidFill>
                <a:latin typeface="Calibri" pitchFamily="34" charset="0"/>
              </a:rPr>
              <a:t>RU: Laser B&amp;W – Medium</a:t>
            </a:r>
            <a:endParaRPr lang="ca-ES" sz="14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22" name="21 CuadroTexto"/>
          <p:cNvSpPr txBox="1"/>
          <p:nvPr/>
        </p:nvSpPr>
        <p:spPr>
          <a:xfrm>
            <a:off x="4039741" y="368490"/>
            <a:ext cx="504967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600" b="1">
                <a:solidFill>
                  <a:schemeClr val="bg1"/>
                </a:solidFill>
              </a:rPr>
              <a:t>FCC Infrastructure &amp; Comms Services</a:t>
            </a:r>
          </a:p>
          <a:p>
            <a:pPr algn="r"/>
            <a:endParaRPr lang="es-ES" sz="1600">
              <a:solidFill>
                <a:schemeClr val="bg1"/>
              </a:solidFill>
            </a:endParaRPr>
          </a:p>
        </p:txBody>
      </p:sp>
      <p:sp>
        <p:nvSpPr>
          <p:cNvPr id="23" name="Line 24"/>
          <p:cNvSpPr>
            <a:spLocks noChangeShapeType="1"/>
          </p:cNvSpPr>
          <p:nvPr/>
        </p:nvSpPr>
        <p:spPr bwMode="auto">
          <a:xfrm>
            <a:off x="8822650" y="6497638"/>
            <a:ext cx="0" cy="360362"/>
          </a:xfrm>
          <a:prstGeom prst="line">
            <a:avLst/>
          </a:prstGeom>
          <a:noFill/>
          <a:ln w="25400">
            <a:solidFill>
              <a:srgbClr val="007A3D"/>
            </a:solidFill>
            <a:round/>
            <a:headEnd/>
            <a:tailEnd/>
          </a:ln>
        </p:spPr>
        <p:txBody>
          <a:bodyPr wrap="none" anchor="ctr"/>
          <a:lstStyle/>
          <a:p>
            <a:endParaRPr lang="es-ES"/>
          </a:p>
        </p:txBody>
      </p:sp>
      <p:sp>
        <p:nvSpPr>
          <p:cNvPr id="24" name="Text Box 28"/>
          <p:cNvSpPr txBox="1">
            <a:spLocks noChangeArrowheads="1"/>
          </p:cNvSpPr>
          <p:nvPr/>
        </p:nvSpPr>
        <p:spPr bwMode="auto">
          <a:xfrm>
            <a:off x="1795173" y="6701122"/>
            <a:ext cx="6889750" cy="138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r" eaLnBrk="0" hangingPunct="0">
              <a:spcBef>
                <a:spcPct val="50000"/>
              </a:spcBef>
            </a:pPr>
            <a:r>
              <a:rPr lang="es-ES_tradnl" altLang="ja-JP" sz="900" b="1">
                <a:solidFill>
                  <a:srgbClr val="003F87"/>
                </a:solidFill>
              </a:rPr>
              <a:t>División Sistemas y Tecnologías de la Información</a:t>
            </a:r>
            <a:endParaRPr lang="es-ES_tradnl" sz="900" b="1"/>
          </a:p>
        </p:txBody>
      </p:sp>
      <p:sp>
        <p:nvSpPr>
          <p:cNvPr id="25" name="12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277868" y="6603145"/>
            <a:ext cx="1905000" cy="457200"/>
          </a:xfrm>
        </p:spPr>
        <p:txBody>
          <a:bodyPr/>
          <a:lstStyle/>
          <a:p>
            <a:pPr>
              <a:defRPr/>
            </a:pPr>
            <a:fld id="{7A31CA98-F4DB-4856-94D7-9612CEE59E92}" type="slidenum">
              <a:rPr lang="es-ES_tradnl" smtClean="0"/>
              <a:pPr>
                <a:defRPr/>
              </a:pPr>
              <a:t>3</a:t>
            </a:fld>
            <a:endParaRPr lang="es-ES_tradnl"/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1E2676E1-90B2-4BBD-9CE6-140B286EE4C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3330" y="2269833"/>
            <a:ext cx="2752050" cy="27492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11388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>
            <a:extLst>
              <a:ext uri="{FF2B5EF4-FFF2-40B4-BE49-F238E27FC236}">
                <a16:creationId xmlns:a16="http://schemas.microsoft.com/office/drawing/2014/main" id="{946B4E27-6867-4F64-8A56-8E8D20B9737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2555" y="2684121"/>
            <a:ext cx="2228033" cy="2228033"/>
          </a:xfrm>
          <a:prstGeom prst="rect">
            <a:avLst/>
          </a:prstGeom>
        </p:spPr>
      </p:pic>
      <p:graphicFrame>
        <p:nvGraphicFramePr>
          <p:cNvPr id="17" name="Group 2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11960084"/>
              </p:ext>
            </p:extLst>
          </p:nvPr>
        </p:nvGraphicFramePr>
        <p:xfrm>
          <a:off x="395288" y="669599"/>
          <a:ext cx="8600400" cy="6156960"/>
        </p:xfrm>
        <a:graphic>
          <a:graphicData uri="http://schemas.openxmlformats.org/drawingml/2006/table">
            <a:tbl>
              <a:tblPr/>
              <a:tblGrid>
                <a:gridCol w="274131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85908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92345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sng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l-NL" sz="1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l-NL" sz="1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000" b="1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000" b="1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1" i="0" u="none" strike="noStrike" kern="1200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alibri" pitchFamily="34" charset="0"/>
                          <a:ea typeface="+mn-ea"/>
                          <a:cs typeface="Arial" charset="0"/>
                        </a:rPr>
                        <a:t>Ricoh SP C352DN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	Print speed, black/color              Up to 30 ppm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                               Monthly duty cycle                      Up to 75,000 pages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                             </a:t>
                      </a:r>
                      <a:r>
                        <a:rPr kumimoji="0" 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 Processor speed                           1460 MHz </a:t>
                      </a:r>
                      <a:endParaRPr kumimoji="0" lang="nl-NL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                               Memory, standard                       2 Gb MB</a:t>
                      </a:r>
                    </a:p>
                    <a:p>
                      <a:pPr marL="914400" marR="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Size:                                                 400 x 480 x 404 mm</a:t>
                      </a:r>
                    </a:p>
                    <a:p>
                      <a:pPr marL="914400" marR="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Weight                                            29 Kg</a:t>
                      </a:r>
                    </a:p>
                    <a:p>
                      <a:pPr marL="914400" marR="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Printing Format                             A4</a:t>
                      </a:r>
                    </a:p>
                    <a:p>
                      <a:pPr marL="914400" marR="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000" b="0" i="0" u="none" strike="noStrike" kern="1200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+mn-ea"/>
                          <a:cs typeface="Arial" charset="0"/>
                          <a:hlinkClick r:id="rId4"/>
                        </a:rPr>
                        <a:t>https://www.ricoh.es/productos/impresora-oficina/impresoras-monofuncionales/sp-c352dn</a:t>
                      </a:r>
                      <a:endParaRPr kumimoji="0" lang="es-ES_tradnl" sz="1000" b="0" i="0" u="none" strike="noStrike" kern="1200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+mn-ea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S_tradnl" sz="1000" b="0" i="0" u="none" strike="noStrike" kern="1200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+mn-ea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1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1" i="0" u="none" strike="noStrike" kern="1200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alibri" pitchFamily="34" charset="0"/>
                          <a:ea typeface="+mn-ea"/>
                          <a:cs typeface="Arial" charset="0"/>
                        </a:rPr>
                        <a:t>Ricoh PC 600</a:t>
                      </a:r>
                      <a:endParaRPr kumimoji="0" lang="en-US" sz="1600" b="1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	Print speed, black /color             Up to 40 ppm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                               Monthly duty cycle                      Up to 150,000 pages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                               Processor speed                           533 MHz </a:t>
                      </a:r>
                      <a:endParaRPr kumimoji="0" lang="nl-NL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                               Memory, standard                       1  GB</a:t>
                      </a:r>
                    </a:p>
                    <a:p>
                      <a:pPr marL="914400" marR="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Size:                                                 444 x 658 x 490 mm</a:t>
                      </a:r>
                    </a:p>
                    <a:p>
                      <a:pPr marL="914400" marR="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Weight                                            57 Kg</a:t>
                      </a:r>
                    </a:p>
                    <a:p>
                      <a:pPr marL="914400" marR="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Printing Format                             A4</a:t>
                      </a:r>
                    </a:p>
                    <a:p>
                      <a:pPr marL="914400" marR="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kern="1200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+mn-ea"/>
                          <a:cs typeface="Arial" charset="0"/>
                          <a:hlinkClick r:id="rId5"/>
                        </a:rPr>
                        <a:t>https://www.ricoh.es/productos/impresora-oficina/impresoras-monofuncionales/p-c600/</a:t>
                      </a:r>
                      <a:endParaRPr kumimoji="0" lang="en-US" sz="1000" b="0" i="0" u="none" strike="noStrike" kern="1200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+mn-ea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b="1"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>
                          <a:effectLst/>
                          <a:latin typeface="Calibri" pitchFamily="34" charset="0"/>
                          <a:cs typeface="Calibri" pitchFamily="34" charset="0"/>
                        </a:rPr>
                        <a:t>Ricoh SP C840DN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	Print speed, black /color             Up to 45 ppm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                               Monthly duty cycle                      Up to 200,000 pages </a:t>
                      </a: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                       </a:t>
                      </a:r>
                      <a:r>
                        <a:rPr kumimoji="0" 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       Processor speed                           1750  MHz </a:t>
                      </a:r>
                      <a:endParaRPr kumimoji="0" lang="nl-NL" sz="1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                               Memory, standard                       2 GB</a:t>
                      </a:r>
                    </a:p>
                    <a:p>
                      <a:pPr marL="914400" marR="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Size:                                                587 x 685 x 864 mm</a:t>
                      </a:r>
                    </a:p>
                    <a:p>
                      <a:pPr marL="914400" marR="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Weight                                           85Kg</a:t>
                      </a:r>
                    </a:p>
                    <a:p>
                      <a:pPr marL="914400" marR="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Printing Format                            A3 A4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  <a:hlinkClick r:id="rId6"/>
                        </a:rPr>
                        <a:t>https://www.ricoh.es/productos/impresora-oficina/impresoras-monofuncionales/sp-c840dn/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7170" name="Rectangle 5"/>
          <p:cNvSpPr>
            <a:spLocks noChangeArrowheads="1"/>
          </p:cNvSpPr>
          <p:nvPr/>
        </p:nvSpPr>
        <p:spPr bwMode="auto">
          <a:xfrm>
            <a:off x="0" y="0"/>
            <a:ext cx="9144000" cy="685800"/>
          </a:xfrm>
          <a:prstGeom prst="rect">
            <a:avLst/>
          </a:prstGeom>
          <a:gradFill rotWithShape="0">
            <a:gsLst>
              <a:gs pos="0">
                <a:srgbClr val="003F87"/>
              </a:gs>
              <a:gs pos="100000">
                <a:srgbClr val="007A3D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s-ES"/>
          </a:p>
        </p:txBody>
      </p:sp>
      <p:sp>
        <p:nvSpPr>
          <p:cNvPr id="7171" name="Text Box 8"/>
          <p:cNvSpPr txBox="1">
            <a:spLocks noChangeArrowheads="1"/>
          </p:cNvSpPr>
          <p:nvPr/>
        </p:nvSpPr>
        <p:spPr bwMode="auto">
          <a:xfrm>
            <a:off x="1216025" y="413081"/>
            <a:ext cx="939800" cy="122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/>
            <a:r>
              <a:rPr lang="es-ES_tradnl" sz="800" i="1">
                <a:solidFill>
                  <a:schemeClr val="bg1"/>
                </a:solidFill>
              </a:rPr>
              <a:t>Servicios Ciudadanos</a:t>
            </a:r>
          </a:p>
        </p:txBody>
      </p:sp>
      <p:sp>
        <p:nvSpPr>
          <p:cNvPr id="7174" name="Line 24"/>
          <p:cNvSpPr>
            <a:spLocks noChangeShapeType="1"/>
          </p:cNvSpPr>
          <p:nvPr/>
        </p:nvSpPr>
        <p:spPr bwMode="auto">
          <a:xfrm>
            <a:off x="8822650" y="6497638"/>
            <a:ext cx="0" cy="360362"/>
          </a:xfrm>
          <a:prstGeom prst="line">
            <a:avLst/>
          </a:prstGeom>
          <a:noFill/>
          <a:ln w="25400">
            <a:solidFill>
              <a:srgbClr val="007A3D"/>
            </a:solidFill>
            <a:round/>
            <a:headEnd/>
            <a:tailEnd/>
          </a:ln>
        </p:spPr>
        <p:txBody>
          <a:bodyPr wrap="none" anchor="ctr"/>
          <a:lstStyle/>
          <a:p>
            <a:endParaRPr lang="es-ES"/>
          </a:p>
        </p:txBody>
      </p:sp>
      <p:sp>
        <p:nvSpPr>
          <p:cNvPr id="7176" name="Text Box 28"/>
          <p:cNvSpPr txBox="1">
            <a:spLocks noChangeArrowheads="1"/>
          </p:cNvSpPr>
          <p:nvPr/>
        </p:nvSpPr>
        <p:spPr bwMode="auto">
          <a:xfrm>
            <a:off x="1795173" y="6701122"/>
            <a:ext cx="6889750" cy="138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r" eaLnBrk="0" hangingPunct="0">
              <a:spcBef>
                <a:spcPct val="50000"/>
              </a:spcBef>
            </a:pPr>
            <a:r>
              <a:rPr lang="es-ES_tradnl" altLang="ja-JP" sz="900" b="1">
                <a:solidFill>
                  <a:srgbClr val="003F87"/>
                </a:solidFill>
              </a:rPr>
              <a:t>División Sistemas y Tecnologías de la Información</a:t>
            </a:r>
            <a:endParaRPr lang="es-ES_tradnl" sz="900" b="1"/>
          </a:p>
        </p:txBody>
      </p:sp>
      <p:pic>
        <p:nvPicPr>
          <p:cNvPr id="7177" name="Picture 30" descr="FCC blanco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395288" y="100035"/>
            <a:ext cx="942975" cy="531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12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277868" y="6603145"/>
            <a:ext cx="1905000" cy="457200"/>
          </a:xfrm>
        </p:spPr>
        <p:txBody>
          <a:bodyPr/>
          <a:lstStyle/>
          <a:p>
            <a:pPr>
              <a:defRPr/>
            </a:pPr>
            <a:fld id="{7A31CA98-F4DB-4856-94D7-9612CEE59E92}" type="slidenum">
              <a:rPr lang="es-ES_tradnl" smtClean="0"/>
              <a:pPr>
                <a:defRPr/>
              </a:pPr>
              <a:t>4</a:t>
            </a:fld>
            <a:endParaRPr lang="es-ES_tradnl"/>
          </a:p>
        </p:txBody>
      </p:sp>
      <p:sp>
        <p:nvSpPr>
          <p:cNvPr id="10" name="9 CuadroTexto"/>
          <p:cNvSpPr txBox="1"/>
          <p:nvPr/>
        </p:nvSpPr>
        <p:spPr>
          <a:xfrm>
            <a:off x="4039741" y="368490"/>
            <a:ext cx="504967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600" b="1">
                <a:solidFill>
                  <a:schemeClr val="bg1"/>
                </a:solidFill>
              </a:rPr>
              <a:t>FCC Infrastructure &amp; Comms Services</a:t>
            </a:r>
          </a:p>
          <a:p>
            <a:pPr algn="r"/>
            <a:endParaRPr lang="es-ES" sz="1600">
              <a:solidFill>
                <a:schemeClr val="bg1"/>
              </a:solidFill>
            </a:endParaRPr>
          </a:p>
        </p:txBody>
      </p:sp>
      <p:sp>
        <p:nvSpPr>
          <p:cNvPr id="22" name="21 CuadroTexto"/>
          <p:cNvSpPr txBox="1"/>
          <p:nvPr/>
        </p:nvSpPr>
        <p:spPr>
          <a:xfrm>
            <a:off x="3781250" y="714820"/>
            <a:ext cx="266848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b="1" u="sng">
                <a:solidFill>
                  <a:srgbClr val="000000"/>
                </a:solidFill>
                <a:latin typeface="Calibri"/>
              </a:rPr>
              <a:t>Printers Laser Color</a:t>
            </a:r>
            <a:endParaRPr lang="en-US" b="1" u="sng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3" name="TextBox 5"/>
          <p:cNvSpPr txBox="1"/>
          <p:nvPr/>
        </p:nvSpPr>
        <p:spPr>
          <a:xfrm>
            <a:off x="395288" y="809625"/>
            <a:ext cx="336232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>
                <a:latin typeface="Calibri" pitchFamily="34" charset="0"/>
              </a:rPr>
              <a:t>Laser Color – Low / Personal A4 </a:t>
            </a:r>
          </a:p>
          <a:p>
            <a:r>
              <a:rPr lang="en-US" sz="1400">
                <a:solidFill>
                  <a:schemeClr val="accent1">
                    <a:lumMod val="50000"/>
                  </a:schemeClr>
                </a:solidFill>
                <a:latin typeface="Calibri" pitchFamily="34" charset="0"/>
              </a:rPr>
              <a:t>RU: </a:t>
            </a:r>
            <a:r>
              <a:rPr lang="es-ES" sz="1400">
                <a:solidFill>
                  <a:schemeClr val="accent1">
                    <a:lumMod val="50000"/>
                  </a:schemeClr>
                </a:solidFill>
                <a:latin typeface="Calibri" pitchFamily="34" charset="0"/>
              </a:rPr>
              <a:t>Laser Color – </a:t>
            </a:r>
            <a:r>
              <a:rPr lang="es-ES" sz="1400" err="1">
                <a:solidFill>
                  <a:schemeClr val="accent1">
                    <a:lumMod val="50000"/>
                  </a:schemeClr>
                </a:solidFill>
                <a:latin typeface="Calibri" pitchFamily="34" charset="0"/>
              </a:rPr>
              <a:t>Low</a:t>
            </a:r>
            <a:endParaRPr lang="ca-ES" sz="140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24" name="TextBox 6"/>
          <p:cNvSpPr txBox="1"/>
          <p:nvPr/>
        </p:nvSpPr>
        <p:spPr>
          <a:xfrm>
            <a:off x="395288" y="4572775"/>
            <a:ext cx="31146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>
                <a:latin typeface="Calibri" pitchFamily="34" charset="0"/>
              </a:rPr>
              <a:t>Laser Color – High  A3</a:t>
            </a:r>
          </a:p>
          <a:p>
            <a:r>
              <a:rPr lang="en-US" sz="1400">
                <a:solidFill>
                  <a:schemeClr val="accent1">
                    <a:lumMod val="50000"/>
                  </a:schemeClr>
                </a:solidFill>
                <a:latin typeface="Calibri" pitchFamily="34" charset="0"/>
              </a:rPr>
              <a:t>RU: Laser Color – High</a:t>
            </a:r>
            <a:endParaRPr lang="ca-ES" sz="140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25" name="TextBox 7"/>
          <p:cNvSpPr txBox="1"/>
          <p:nvPr/>
        </p:nvSpPr>
        <p:spPr>
          <a:xfrm>
            <a:off x="395288" y="2559258"/>
            <a:ext cx="31146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>
                <a:latin typeface="Calibri" pitchFamily="34" charset="0"/>
              </a:rPr>
              <a:t>Laser Color – Medium A4</a:t>
            </a:r>
          </a:p>
          <a:p>
            <a:r>
              <a:rPr lang="en-US" sz="1400">
                <a:solidFill>
                  <a:schemeClr val="accent1">
                    <a:lumMod val="50000"/>
                  </a:schemeClr>
                </a:solidFill>
                <a:latin typeface="Calibri" pitchFamily="34" charset="0"/>
              </a:rPr>
              <a:t>RU: Laser Color – Medium</a:t>
            </a:r>
            <a:endParaRPr lang="ca-ES" sz="140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 rotWithShape="1"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170"/>
          <a:stretch/>
        </p:blipFill>
        <p:spPr bwMode="auto">
          <a:xfrm>
            <a:off x="1198116" y="1250783"/>
            <a:ext cx="1227338" cy="13905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 rotWithShape="1"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725"/>
          <a:stretch/>
        </p:blipFill>
        <p:spPr bwMode="auto">
          <a:xfrm>
            <a:off x="1167064" y="5095995"/>
            <a:ext cx="1179016" cy="14970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856537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:a16="http://schemas.microsoft.com/office/drawing/2014/main" id="{DA044F5E-EDCC-4314-9C6A-D2152EE602B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4018" y="3528484"/>
            <a:ext cx="1632615" cy="1631961"/>
          </a:xfrm>
          <a:prstGeom prst="rect">
            <a:avLst/>
          </a:prstGeom>
        </p:spPr>
      </p:pic>
      <p:sp>
        <p:nvSpPr>
          <p:cNvPr id="7170" name="Rectangle 5"/>
          <p:cNvSpPr>
            <a:spLocks noChangeArrowheads="1"/>
          </p:cNvSpPr>
          <p:nvPr/>
        </p:nvSpPr>
        <p:spPr bwMode="auto">
          <a:xfrm>
            <a:off x="0" y="0"/>
            <a:ext cx="9144000" cy="685800"/>
          </a:xfrm>
          <a:prstGeom prst="rect">
            <a:avLst/>
          </a:prstGeom>
          <a:gradFill rotWithShape="0">
            <a:gsLst>
              <a:gs pos="0">
                <a:srgbClr val="003F87"/>
              </a:gs>
              <a:gs pos="100000">
                <a:srgbClr val="007A3D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s-ES"/>
          </a:p>
        </p:txBody>
      </p:sp>
      <p:sp>
        <p:nvSpPr>
          <p:cNvPr id="7171" name="Text Box 8"/>
          <p:cNvSpPr txBox="1">
            <a:spLocks noChangeArrowheads="1"/>
          </p:cNvSpPr>
          <p:nvPr/>
        </p:nvSpPr>
        <p:spPr bwMode="auto">
          <a:xfrm>
            <a:off x="1216025" y="413081"/>
            <a:ext cx="939800" cy="122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/>
            <a:r>
              <a:rPr lang="es-ES_tradnl" sz="800" i="1">
                <a:solidFill>
                  <a:schemeClr val="bg1"/>
                </a:solidFill>
              </a:rPr>
              <a:t>Servicios Ciudadanos</a:t>
            </a:r>
          </a:p>
        </p:txBody>
      </p:sp>
      <p:pic>
        <p:nvPicPr>
          <p:cNvPr id="7177" name="Picture 30" descr="FCC blanco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95288" y="100035"/>
            <a:ext cx="942975" cy="531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9 CuadroTexto"/>
          <p:cNvSpPr txBox="1"/>
          <p:nvPr/>
        </p:nvSpPr>
        <p:spPr>
          <a:xfrm>
            <a:off x="4039741" y="368490"/>
            <a:ext cx="504967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600" b="1">
                <a:solidFill>
                  <a:schemeClr val="bg1"/>
                </a:solidFill>
              </a:rPr>
              <a:t>FCC Infrastructure &amp; Comms Services</a:t>
            </a:r>
          </a:p>
          <a:p>
            <a:pPr algn="r"/>
            <a:endParaRPr lang="es-ES" sz="1600">
              <a:solidFill>
                <a:schemeClr val="bg1"/>
              </a:solidFill>
            </a:endParaRPr>
          </a:p>
        </p:txBody>
      </p:sp>
      <p:graphicFrame>
        <p:nvGraphicFramePr>
          <p:cNvPr id="15" name="Group 2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72232869"/>
              </p:ext>
            </p:extLst>
          </p:nvPr>
        </p:nvGraphicFramePr>
        <p:xfrm>
          <a:off x="392858" y="1048442"/>
          <a:ext cx="8599682" cy="4684221"/>
        </p:xfrm>
        <a:graphic>
          <a:graphicData uri="http://schemas.openxmlformats.org/drawingml/2006/table">
            <a:tbl>
              <a:tblPr/>
              <a:tblGrid>
                <a:gridCol w="274692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85275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68422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sng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l-NL" sz="1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alibri"/>
                          <a:ea typeface="+mn-ea"/>
                          <a:cs typeface="Arial"/>
                        </a:rPr>
                        <a:t>Ricoh IM 550F </a:t>
                      </a:r>
                    </a:p>
                    <a:p>
                      <a:pPr marL="0" marR="0" lvl="0" indent="0" algn="l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/>
                          <a:cs typeface="Arial"/>
                        </a:rPr>
                        <a:t>	</a:t>
                      </a: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/>
                          <a:cs typeface="Arial"/>
                        </a:rPr>
                        <a:t>Print speed, black</a:t>
                      </a:r>
                      <a:r>
                        <a:rPr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/>
                          <a:cs typeface="Arial"/>
                        </a:rPr>
                        <a:t>                       </a:t>
                      </a: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/>
                          <a:cs typeface="Arial"/>
                        </a:rPr>
                        <a:t> Up to 55 ppm</a:t>
                      </a:r>
                    </a:p>
                    <a:p>
                      <a:pPr marL="0" marR="0" lvl="0" indent="0" algn="l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/>
                          <a:cs typeface="Arial"/>
                        </a:rPr>
                        <a:t>                               </a:t>
                      </a: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/>
                          <a:cs typeface="Arial"/>
                        </a:rPr>
                        <a:t> Monthly duty cycle</a:t>
                      </a:r>
                      <a:r>
                        <a:rPr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/>
                          <a:cs typeface="Arial"/>
                        </a:rPr>
                        <a:t>                    </a:t>
                      </a: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/>
                          <a:cs typeface="Arial"/>
                        </a:rPr>
                        <a:t> </a:t>
                      </a: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  <a:cs typeface="Arial"/>
                        </a:rPr>
                        <a:t>Up to 250,000 pages</a:t>
                      </a:r>
                      <a:r>
                        <a:rPr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  <a:cs typeface="Arial"/>
                        </a:rPr>
                        <a:t> </a:t>
                      </a: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/>
                        <a:cs typeface="Arial"/>
                      </a:endParaRPr>
                    </a:p>
                    <a:p>
                      <a:pPr marL="0" marR="0" lvl="0" indent="0" algn="l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/>
                          <a:cs typeface="Arial"/>
                        </a:rPr>
                        <a:t>                               </a:t>
                      </a: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/>
                          <a:cs typeface="Arial"/>
                        </a:rPr>
                        <a:t> Processor speed</a:t>
                      </a:r>
                      <a:r>
                        <a:rPr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/>
                          <a:cs typeface="Arial"/>
                        </a:rPr>
                        <a:t>                          1,36 GHz </a:t>
                      </a:r>
                      <a:endParaRPr kumimoji="0" lang="nl-NL" sz="1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  <a:p>
                      <a:pPr marL="0" marR="0" lvl="0" indent="0" algn="l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/>
                          <a:cs typeface="Arial"/>
                        </a:rPr>
                        <a:t>                               </a:t>
                      </a: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/>
                          <a:cs typeface="Arial"/>
                        </a:rPr>
                        <a:t> Memory, standard</a:t>
                      </a:r>
                      <a:r>
                        <a:rPr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/>
                          <a:cs typeface="Arial"/>
                        </a:rPr>
                        <a:t>                     </a:t>
                      </a: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/>
                          <a:cs typeface="Arial"/>
                        </a:rPr>
                        <a:t> 2 Gb</a:t>
                      </a:r>
                    </a:p>
                    <a:p>
                      <a:pPr marL="914400" marR="0" lvl="2" indent="0" algn="l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/>
                          <a:cs typeface="Arial"/>
                        </a:rPr>
                        <a:t>Analogue Fax</a:t>
                      </a:r>
                      <a:r>
                        <a:rPr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/>
                          <a:cs typeface="Arial"/>
                        </a:rPr>
                        <a:t>                              </a:t>
                      </a: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/>
                          <a:cs typeface="Arial"/>
                        </a:rPr>
                        <a:t> Included</a:t>
                      </a:r>
                    </a:p>
                    <a:p>
                      <a:pPr marL="914400" marR="0" lvl="2" indent="0" algn="l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/>
                          <a:cs typeface="Arial"/>
                        </a:rPr>
                        <a:t>Size</a:t>
                      </a:r>
                      <a:r>
                        <a:rPr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/>
                          <a:cs typeface="Arial"/>
                        </a:rPr>
                        <a:t>                                               </a:t>
                      </a: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/>
                          <a:cs typeface="Arial"/>
                        </a:rPr>
                        <a:t> 480 x 539 x 644 mm</a:t>
                      </a:r>
                    </a:p>
                    <a:p>
                      <a:pPr marL="914400" marR="0" lvl="2" indent="0" algn="l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/>
                          <a:cs typeface="Arial"/>
                        </a:rPr>
                        <a:t>Weight</a:t>
                      </a:r>
                      <a:r>
                        <a:rPr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/>
                          <a:cs typeface="Arial"/>
                        </a:rPr>
                        <a:t>                                         </a:t>
                      </a: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/>
                          <a:cs typeface="Arial"/>
                        </a:rPr>
                        <a:t> 28 kg</a:t>
                      </a:r>
                    </a:p>
                    <a:p>
                      <a:pPr marL="914400" marR="0" lvl="2" indent="0" algn="l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/>
                          <a:cs typeface="Arial"/>
                        </a:rPr>
                        <a:t>Printing Format</a:t>
                      </a:r>
                      <a:r>
                        <a:rPr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/>
                          <a:cs typeface="Arial"/>
                        </a:rPr>
                        <a:t>                          </a:t>
                      </a: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/>
                          <a:cs typeface="Arial"/>
                        </a:rPr>
                        <a:t> A4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alibri"/>
                          <a:cs typeface="Arial"/>
                          <a:hlinkClick r:id="rId5"/>
                        </a:rPr>
                        <a:t>https://www.ricoh.es/productos/impresora-oficina/impresora-multifuncional/im-550f/</a:t>
                      </a:r>
                      <a:endParaRPr kumimoji="0" 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Calibri"/>
                        <a:cs typeface="Arial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alibri"/>
                          <a:cs typeface="Arial"/>
                        </a:rPr>
                        <a:t>Ricoh IMC300F</a:t>
                      </a:r>
                    </a:p>
                    <a:p>
                      <a:pPr marL="0" marR="0" lvl="0" indent="0" algn="l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/>
                          <a:cs typeface="Arial"/>
                        </a:rPr>
                        <a:t>	Print speed, black</a:t>
                      </a:r>
                      <a:r>
                        <a:rPr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/>
                          <a:cs typeface="Arial"/>
                        </a:rPr>
                        <a:t>                       </a:t>
                      </a: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/>
                          <a:cs typeface="Arial"/>
                        </a:rPr>
                        <a:t> Up to 30 ppm</a:t>
                      </a:r>
                    </a:p>
                    <a:p>
                      <a:pPr marL="0" marR="0" lvl="0" indent="0" algn="l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/>
                          <a:cs typeface="Arial"/>
                        </a:rPr>
                        <a:t>                               </a:t>
                      </a: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/>
                          <a:cs typeface="Arial"/>
                        </a:rPr>
                        <a:t> </a:t>
                      </a: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  <a:cs typeface="Arial"/>
                        </a:rPr>
                        <a:t>Monthly duty cycle</a:t>
                      </a:r>
                      <a:r>
                        <a:rPr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  <a:cs typeface="Arial"/>
                        </a:rPr>
                        <a:t>                    </a:t>
                      </a: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  <a:cs typeface="Arial"/>
                        </a:rPr>
                        <a:t> Up to 20,00 pages</a:t>
                      </a:r>
                      <a:r>
                        <a:rPr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  <a:cs typeface="Arial"/>
                        </a:rPr>
                        <a:t> </a:t>
                      </a: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/>
                        <a:cs typeface="Arial"/>
                      </a:endParaRPr>
                    </a:p>
                    <a:p>
                      <a:pPr marL="0" marR="0" lvl="0" indent="0" algn="l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/>
                          <a:cs typeface="Arial"/>
                        </a:rPr>
                        <a:t>                               </a:t>
                      </a: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/>
                          <a:cs typeface="Arial"/>
                        </a:rPr>
                        <a:t> </a:t>
                      </a: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  <a:cs typeface="Arial"/>
                        </a:rPr>
                        <a:t>Processor speed</a:t>
                      </a:r>
                      <a:r>
                        <a:rPr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  <a:cs typeface="Arial"/>
                        </a:rPr>
                        <a:t>                         </a:t>
                      </a: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  <a:cs typeface="Arial"/>
                        </a:rPr>
                        <a:t> 1460 MHz</a:t>
                      </a:r>
                      <a:r>
                        <a:rPr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  <a:cs typeface="Arial"/>
                        </a:rPr>
                        <a:t> </a:t>
                      </a:r>
                      <a:endParaRPr kumimoji="0" lang="nl-NL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  <a:p>
                      <a:pPr marL="0" marR="0" lvl="0" indent="0" algn="l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/>
                          <a:cs typeface="Arial"/>
                        </a:rPr>
                        <a:t>                               </a:t>
                      </a: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/>
                          <a:cs typeface="Arial"/>
                        </a:rPr>
                        <a:t> Memory, standard</a:t>
                      </a:r>
                      <a:r>
                        <a:rPr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/>
                          <a:cs typeface="Arial"/>
                        </a:rPr>
                        <a:t>                     </a:t>
                      </a: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/>
                          <a:cs typeface="Arial"/>
                        </a:rPr>
                        <a:t> 2 Gb</a:t>
                      </a:r>
                    </a:p>
                    <a:p>
                      <a:pPr marL="914400" marR="0" lvl="2" indent="0" algn="l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/>
                          <a:cs typeface="Arial"/>
                        </a:rPr>
                        <a:t>Size</a:t>
                      </a:r>
                      <a:r>
                        <a:rPr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/>
                          <a:cs typeface="Arial"/>
                        </a:rPr>
                        <a:t>                                               </a:t>
                      </a: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/>
                          <a:cs typeface="Arial"/>
                        </a:rPr>
                        <a:t> 498 x 585 x 510 mm</a:t>
                      </a:r>
                    </a:p>
                    <a:p>
                      <a:pPr marL="914400" marR="0" lvl="2" indent="0" algn="l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/>
                          <a:cs typeface="Arial"/>
                        </a:rPr>
                        <a:t>Weight</a:t>
                      </a:r>
                      <a:r>
                        <a:rPr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/>
                          <a:cs typeface="Arial"/>
                        </a:rPr>
                        <a:t>                                         </a:t>
                      </a: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/>
                          <a:cs typeface="Arial"/>
                        </a:rPr>
                        <a:t> 46 kg</a:t>
                      </a:r>
                    </a:p>
                    <a:p>
                      <a:pPr marL="914400" marR="0" lvl="2" indent="0" algn="l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/>
                          <a:cs typeface="Arial"/>
                        </a:rPr>
                        <a:t>Printing Format</a:t>
                      </a:r>
                      <a:r>
                        <a:rPr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/>
                          <a:cs typeface="Arial"/>
                        </a:rPr>
                        <a:t>                          </a:t>
                      </a: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/>
                          <a:cs typeface="Arial"/>
                        </a:rPr>
                        <a:t> A4</a:t>
                      </a:r>
                    </a:p>
                    <a:p>
                      <a:pPr marL="0" marR="0" lvl="0" indent="0" algn="l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/>
                          <a:cs typeface="Arial"/>
                        </a:rPr>
                        <a:t>                                </a:t>
                      </a: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/>
                        <a:cs typeface="Arial"/>
                      </a:endParaRPr>
                    </a:p>
                    <a:p>
                      <a:pPr marL="0" marR="0" lvl="0" indent="0" algn="l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alibri"/>
                          <a:cs typeface="Arial"/>
                        </a:rPr>
                        <a:t> </a:t>
                      </a:r>
                      <a:r>
                        <a:rPr kumimoji="0" 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alibri"/>
                          <a:cs typeface="Arial"/>
                          <a:hlinkClick r:id="rId6"/>
                        </a:rPr>
                        <a:t>https://www.ricoh.es/productos/impresora-oficina/impresora-multifuncional/im-c300f/</a:t>
                      </a:r>
                      <a:endParaRPr kumimoji="0" 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Calibri"/>
                        <a:cs typeface="Arial"/>
                      </a:endParaRPr>
                    </a:p>
                    <a:p>
                      <a:pPr marL="0" marR="0" lvl="0" indent="0" algn="l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10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Calibri" pitchFamily="34" charset="0"/>
                        <a:ea typeface="+mn-ea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23" name="22 CuadroTexto"/>
          <p:cNvSpPr txBox="1"/>
          <p:nvPr/>
        </p:nvSpPr>
        <p:spPr>
          <a:xfrm>
            <a:off x="3372338" y="1009433"/>
            <a:ext cx="405841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b="1" u="sng">
                <a:solidFill>
                  <a:srgbClr val="000000"/>
                </a:solidFill>
                <a:latin typeface="Calibri"/>
              </a:rPr>
              <a:t>Printers Multifunction Devices</a:t>
            </a:r>
            <a:endParaRPr lang="en-US" b="1" u="sng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4" name="TextBox 5"/>
          <p:cNvSpPr txBox="1"/>
          <p:nvPr/>
        </p:nvSpPr>
        <p:spPr>
          <a:xfrm>
            <a:off x="480364" y="1103355"/>
            <a:ext cx="306705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>
                <a:latin typeface="Calibri" pitchFamily="34" charset="0"/>
              </a:rPr>
              <a:t>Multifunction – Low A4</a:t>
            </a:r>
          </a:p>
          <a:p>
            <a:r>
              <a:rPr lang="en-US" sz="1400">
                <a:solidFill>
                  <a:schemeClr val="accent1">
                    <a:lumMod val="50000"/>
                  </a:schemeClr>
                </a:solidFill>
                <a:latin typeface="Calibri" pitchFamily="34" charset="0"/>
              </a:rPr>
              <a:t>RU: </a:t>
            </a:r>
            <a:r>
              <a:rPr lang="es-ES" sz="1400">
                <a:solidFill>
                  <a:schemeClr val="accent1">
                    <a:lumMod val="50000"/>
                  </a:schemeClr>
                </a:solidFill>
                <a:latin typeface="Calibri" pitchFamily="34" charset="0"/>
              </a:rPr>
              <a:t>Multifunction B&amp;W – Low </a:t>
            </a:r>
            <a:endParaRPr lang="ca-ES" sz="140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7" name="TextBox 5"/>
          <p:cNvSpPr txBox="1"/>
          <p:nvPr/>
        </p:nvSpPr>
        <p:spPr>
          <a:xfrm>
            <a:off x="423803" y="3012458"/>
            <a:ext cx="306705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>
                <a:latin typeface="Calibri" pitchFamily="34" charset="0"/>
              </a:rPr>
              <a:t>Multifunction – Low A4</a:t>
            </a:r>
          </a:p>
          <a:p>
            <a:r>
              <a:rPr lang="en-US" sz="1400">
                <a:solidFill>
                  <a:schemeClr val="accent1">
                    <a:lumMod val="50000"/>
                  </a:schemeClr>
                </a:solidFill>
                <a:latin typeface="Calibri" pitchFamily="34" charset="0"/>
              </a:rPr>
              <a:t>RU: </a:t>
            </a:r>
            <a:r>
              <a:rPr lang="es-ES" sz="1400">
                <a:solidFill>
                  <a:schemeClr val="accent1">
                    <a:lumMod val="50000"/>
                  </a:schemeClr>
                </a:solidFill>
                <a:latin typeface="Calibri" pitchFamily="34" charset="0"/>
              </a:rPr>
              <a:t>Multifunction Color – Low </a:t>
            </a:r>
            <a:endParaRPr lang="ca-ES" sz="140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620"/>
          <a:stretch/>
        </p:blipFill>
        <p:spPr bwMode="auto">
          <a:xfrm>
            <a:off x="1103926" y="1681488"/>
            <a:ext cx="1055555" cy="127709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1" name="Line 24"/>
          <p:cNvSpPr>
            <a:spLocks noChangeShapeType="1"/>
          </p:cNvSpPr>
          <p:nvPr/>
        </p:nvSpPr>
        <p:spPr bwMode="auto">
          <a:xfrm>
            <a:off x="8822650" y="6497638"/>
            <a:ext cx="0" cy="360362"/>
          </a:xfrm>
          <a:prstGeom prst="line">
            <a:avLst/>
          </a:prstGeom>
          <a:noFill/>
          <a:ln w="25400">
            <a:solidFill>
              <a:srgbClr val="007A3D"/>
            </a:solidFill>
            <a:round/>
            <a:headEnd/>
            <a:tailEnd/>
          </a:ln>
        </p:spPr>
        <p:txBody>
          <a:bodyPr wrap="none" anchor="ctr"/>
          <a:lstStyle/>
          <a:p>
            <a:endParaRPr lang="es-ES"/>
          </a:p>
        </p:txBody>
      </p:sp>
      <p:sp>
        <p:nvSpPr>
          <p:cNvPr id="22" name="Text Box 28"/>
          <p:cNvSpPr txBox="1">
            <a:spLocks noChangeArrowheads="1"/>
          </p:cNvSpPr>
          <p:nvPr/>
        </p:nvSpPr>
        <p:spPr bwMode="auto">
          <a:xfrm>
            <a:off x="1795173" y="6701122"/>
            <a:ext cx="6889750" cy="138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r" eaLnBrk="0" hangingPunct="0">
              <a:spcBef>
                <a:spcPct val="50000"/>
              </a:spcBef>
            </a:pPr>
            <a:r>
              <a:rPr lang="es-ES_tradnl" altLang="ja-JP" sz="900" b="1">
                <a:solidFill>
                  <a:srgbClr val="003F87"/>
                </a:solidFill>
              </a:rPr>
              <a:t>División Sistemas y Tecnologías de la Información</a:t>
            </a:r>
            <a:endParaRPr lang="es-ES_tradnl" sz="900" b="1"/>
          </a:p>
        </p:txBody>
      </p:sp>
      <p:sp>
        <p:nvSpPr>
          <p:cNvPr id="26" name="12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277868" y="6603145"/>
            <a:ext cx="1905000" cy="457200"/>
          </a:xfrm>
        </p:spPr>
        <p:txBody>
          <a:bodyPr/>
          <a:lstStyle/>
          <a:p>
            <a:pPr>
              <a:defRPr/>
            </a:pPr>
            <a:fld id="{7A31CA98-F4DB-4856-94D7-9612CEE59E92}" type="slidenum">
              <a:rPr lang="es-ES_tradnl" smtClean="0"/>
              <a:pPr>
                <a:defRPr/>
              </a:pPr>
              <a:t>5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8954191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5"/>
          <p:cNvSpPr>
            <a:spLocks noChangeArrowheads="1"/>
          </p:cNvSpPr>
          <p:nvPr/>
        </p:nvSpPr>
        <p:spPr bwMode="auto">
          <a:xfrm>
            <a:off x="0" y="0"/>
            <a:ext cx="9144000" cy="685800"/>
          </a:xfrm>
          <a:prstGeom prst="rect">
            <a:avLst/>
          </a:prstGeom>
          <a:gradFill rotWithShape="0">
            <a:gsLst>
              <a:gs pos="0">
                <a:srgbClr val="003F87"/>
              </a:gs>
              <a:gs pos="100000">
                <a:srgbClr val="007A3D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s-ES"/>
          </a:p>
        </p:txBody>
      </p:sp>
      <p:sp>
        <p:nvSpPr>
          <p:cNvPr id="7171" name="Text Box 8"/>
          <p:cNvSpPr txBox="1">
            <a:spLocks noChangeArrowheads="1"/>
          </p:cNvSpPr>
          <p:nvPr/>
        </p:nvSpPr>
        <p:spPr bwMode="auto">
          <a:xfrm>
            <a:off x="1216025" y="413081"/>
            <a:ext cx="939800" cy="122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/>
            <a:r>
              <a:rPr lang="es-ES_tradnl" sz="800" i="1">
                <a:solidFill>
                  <a:schemeClr val="bg1"/>
                </a:solidFill>
              </a:rPr>
              <a:t>Servicios Ciudadanos</a:t>
            </a:r>
          </a:p>
        </p:txBody>
      </p:sp>
      <p:pic>
        <p:nvPicPr>
          <p:cNvPr id="7177" name="Picture 30" descr="FCC blanco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95288" y="100035"/>
            <a:ext cx="942975" cy="531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Text Box 22"/>
          <p:cNvSpPr txBox="1">
            <a:spLocks noChangeArrowheads="1"/>
          </p:cNvSpPr>
          <p:nvPr/>
        </p:nvSpPr>
        <p:spPr bwMode="auto">
          <a:xfrm>
            <a:off x="625475" y="1810204"/>
            <a:ext cx="8147050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spAutoFit/>
          </a:bodyPr>
          <a:lstStyle/>
          <a:p>
            <a:pPr marL="754063" lvl="2" indent="-188913" eaLnBrk="0" hangingPunct="0">
              <a:spcBef>
                <a:spcPts val="600"/>
              </a:spcBef>
              <a:buClr>
                <a:srgbClr val="007A3D"/>
              </a:buClr>
            </a:pPr>
            <a:endParaRPr lang="en-US" sz="1600">
              <a:solidFill>
                <a:srgbClr val="003F87"/>
              </a:solidFill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4039741" y="368490"/>
            <a:ext cx="504967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600" b="1">
                <a:solidFill>
                  <a:schemeClr val="bg1"/>
                </a:solidFill>
              </a:rPr>
              <a:t>FCC Infrastructure &amp; Comms Services</a:t>
            </a:r>
          </a:p>
          <a:p>
            <a:pPr algn="r"/>
            <a:endParaRPr lang="es-ES" sz="1600">
              <a:solidFill>
                <a:schemeClr val="bg1"/>
              </a:solidFill>
            </a:endParaRPr>
          </a:p>
        </p:txBody>
      </p:sp>
      <p:graphicFrame>
        <p:nvGraphicFramePr>
          <p:cNvPr id="17" name="Group 2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63949043"/>
              </p:ext>
            </p:extLst>
          </p:nvPr>
        </p:nvGraphicFramePr>
        <p:xfrm>
          <a:off x="369768" y="886730"/>
          <a:ext cx="8600400" cy="5382857"/>
        </p:xfrm>
        <a:graphic>
          <a:graphicData uri="http://schemas.openxmlformats.org/drawingml/2006/table">
            <a:tbl>
              <a:tblPr/>
              <a:tblGrid>
                <a:gridCol w="26347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9656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38285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sng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2400" b="1" u="sng" kern="1200" noProof="0" dirty="0">
                          <a:solidFill>
                            <a:srgbClr val="000000"/>
                          </a:solidFill>
                          <a:latin typeface="Calibri"/>
                          <a:ea typeface="ＭＳ Ｐゴシック"/>
                          <a:cs typeface="+mn-cs"/>
                        </a:rPr>
                        <a:t>Printers </a:t>
                      </a:r>
                      <a:r>
                        <a:rPr lang="nl-NL" sz="2400" b="1" u="sng" kern="1200" noProof="0" dirty="0" err="1">
                          <a:solidFill>
                            <a:srgbClr val="000000"/>
                          </a:solidFill>
                          <a:latin typeface="Calibri"/>
                          <a:ea typeface="ＭＳ Ｐゴシック"/>
                          <a:cs typeface="+mn-cs"/>
                        </a:rPr>
                        <a:t>Multifunction</a:t>
                      </a:r>
                      <a:r>
                        <a:rPr lang="nl-NL" sz="2400" b="1" u="sng" kern="1200" noProof="0" dirty="0">
                          <a:solidFill>
                            <a:srgbClr val="000000"/>
                          </a:solidFill>
                          <a:latin typeface="Calibri"/>
                          <a:ea typeface="ＭＳ Ｐゴシック"/>
                          <a:cs typeface="+mn-cs"/>
                        </a:rPr>
                        <a:t> </a:t>
                      </a:r>
                      <a:r>
                        <a:rPr lang="nl-NL" sz="2400" b="1" u="sng" kern="1200" noProof="0" dirty="0" err="1">
                          <a:solidFill>
                            <a:srgbClr val="000000"/>
                          </a:solidFill>
                          <a:latin typeface="Calibri"/>
                          <a:ea typeface="ＭＳ Ｐゴシック"/>
                          <a:cs typeface="+mn-cs"/>
                        </a:rPr>
                        <a:t>Devices</a:t>
                      </a:r>
                      <a:endParaRPr lang="en-US" sz="2400" b="1" u="sng" kern="1200" noProof="0" dirty="0" err="1">
                        <a:solidFill>
                          <a:srgbClr val="000000"/>
                        </a:solidFill>
                        <a:latin typeface="Calibri"/>
                        <a:ea typeface="ＭＳ Ｐゴシック"/>
                        <a:cs typeface="+mn-cs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l-NL" sz="1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  <a:p>
                      <a:pPr marL="0" marR="0" lvl="0" indent="0" algn="l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s-ES_tradnl" sz="12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Arial"/>
                        </a:rPr>
                        <a:t>Ricoh IMC3500</a:t>
                      </a:r>
                      <a:endParaRPr kumimoji="0" lang="es-ES_tradnl" sz="12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/>
                        <a:ea typeface="+mn-ea"/>
                        <a:cs typeface="Arial"/>
                      </a:endParaRPr>
                    </a:p>
                    <a:p>
                      <a:pPr marL="0" marR="0" lvl="0" indent="0" algn="l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/>
                          <a:cs typeface="Arial"/>
                        </a:rPr>
                        <a:t>	Print speed, black/color</a:t>
                      </a:r>
                      <a:r>
                        <a:rPr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/>
                          <a:cs typeface="Arial"/>
                        </a:rPr>
                        <a:t>             </a:t>
                      </a: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/>
                          <a:cs typeface="Arial"/>
                        </a:rPr>
                        <a:t> Up to 35 ppm</a:t>
                      </a:r>
                    </a:p>
                    <a:p>
                      <a:pPr marL="0" marR="0" lvl="0" indent="0" algn="l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  <a:cs typeface="Arial"/>
                        </a:rPr>
                        <a:t>                               </a:t>
                      </a: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  <a:cs typeface="Arial"/>
                        </a:rPr>
                        <a:t> Monthly duty cycle</a:t>
                      </a:r>
                      <a:r>
                        <a:rPr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  <a:cs typeface="Arial"/>
                        </a:rPr>
                        <a:t>                     </a:t>
                      </a: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  <a:cs typeface="Arial"/>
                        </a:rPr>
                        <a:t> Up to 80,000 pages</a:t>
                      </a:r>
                      <a:r>
                        <a:rPr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  <a:cs typeface="Arial"/>
                        </a:rPr>
                        <a:t> </a:t>
                      </a: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/>
                        <a:cs typeface="Arial"/>
                      </a:endParaRPr>
                    </a:p>
                    <a:p>
                      <a:pPr marL="0" marR="0" lvl="0" indent="0" algn="l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/>
                          <a:cs typeface="Arial"/>
                        </a:rPr>
                        <a:t>                               </a:t>
                      </a: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/>
                          <a:cs typeface="Arial"/>
                        </a:rPr>
                        <a:t> </a:t>
                      </a: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  <a:cs typeface="Arial"/>
                        </a:rPr>
                        <a:t>Processor speed</a:t>
                      </a:r>
                      <a:r>
                        <a:rPr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  <a:cs typeface="Arial"/>
                        </a:rPr>
                        <a:t>                         </a:t>
                      </a: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  <a:cs typeface="Arial"/>
                        </a:rPr>
                        <a:t> 1460 MHz</a:t>
                      </a:r>
                      <a:r>
                        <a:rPr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  <a:cs typeface="Arial"/>
                        </a:rPr>
                        <a:t> </a:t>
                      </a:r>
                      <a:endParaRPr kumimoji="0" lang="nl-NL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  <a:p>
                      <a:pPr marL="0" marR="0" lvl="0" indent="0" algn="l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/>
                          <a:cs typeface="Arial"/>
                        </a:rPr>
                        <a:t>                               </a:t>
                      </a: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/>
                          <a:cs typeface="Arial"/>
                        </a:rPr>
                        <a:t> Memory, standard</a:t>
                      </a:r>
                      <a:r>
                        <a:rPr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/>
                          <a:cs typeface="Arial"/>
                        </a:rPr>
                        <a:t>                      </a:t>
                      </a: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/>
                          <a:cs typeface="Arial"/>
                        </a:rPr>
                        <a:t> 2 Gb</a:t>
                      </a:r>
                    </a:p>
                    <a:p>
                      <a:pPr marL="0" marR="0" lvl="0" indent="0" algn="l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/>
                          <a:cs typeface="Arial"/>
                        </a:rPr>
                        <a:t>                               </a:t>
                      </a: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/>
                          <a:cs typeface="Arial"/>
                        </a:rPr>
                        <a:t> Paper Trays</a:t>
                      </a:r>
                      <a:r>
                        <a:rPr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/>
                          <a:cs typeface="Arial"/>
                        </a:rPr>
                        <a:t>                                  </a:t>
                      </a: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/>
                          <a:cs typeface="Arial"/>
                        </a:rPr>
                        <a:t> 2</a:t>
                      </a:r>
                    </a:p>
                    <a:p>
                      <a:pPr marL="914400" marR="0" lvl="2" indent="0" algn="l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/>
                          <a:cs typeface="Arial"/>
                        </a:rPr>
                        <a:t>Size</a:t>
                      </a:r>
                      <a:r>
                        <a:rPr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/>
                          <a:cs typeface="Arial"/>
                        </a:rPr>
                        <a:t>                                                 </a:t>
                      </a: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/>
                          <a:cs typeface="Arial"/>
                        </a:rPr>
                        <a:t> 587 x 685 x 963 mm</a:t>
                      </a:r>
                    </a:p>
                    <a:p>
                      <a:pPr marL="914400" marR="0" lvl="2" indent="0" algn="l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/>
                          <a:cs typeface="Arial"/>
                        </a:rPr>
                        <a:t>Weight</a:t>
                      </a:r>
                      <a:r>
                        <a:rPr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/>
                          <a:cs typeface="Arial"/>
                        </a:rPr>
                        <a:t>                                           </a:t>
                      </a: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/>
                          <a:cs typeface="Arial"/>
                        </a:rPr>
                        <a:t> 101,3 Kg</a:t>
                      </a:r>
                      <a:r>
                        <a:rPr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/>
                          <a:cs typeface="Arial"/>
                        </a:rPr>
                        <a:t> </a:t>
                      </a: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/>
                        <a:cs typeface="Arial"/>
                      </a:endParaRPr>
                    </a:p>
                    <a:p>
                      <a:pPr marL="0" marR="0" lvl="0" indent="0" algn="l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/>
                          <a:cs typeface="Arial"/>
                        </a:rPr>
                        <a:t>                               </a:t>
                      </a: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/>
                          <a:cs typeface="Arial"/>
                        </a:rPr>
                        <a:t> Printing Format</a:t>
                      </a:r>
                      <a:r>
                        <a:rPr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/>
                          <a:cs typeface="Arial"/>
                        </a:rPr>
                        <a:t>                            </a:t>
                      </a: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/>
                          <a:cs typeface="Arial"/>
                        </a:rPr>
                        <a:t> A3 A4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/>
                          <a:cs typeface="Arial"/>
                          <a:hlinkClick r:id="rId4"/>
                        </a:rPr>
                        <a:t>https://www.ricoh.es/productos/impresora-oficina/impresora-multifuncional/im-c3500/</a:t>
                      </a: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/>
                        <a:cs typeface="Arial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  <a:p>
                      <a:pPr marL="0" marR="0" lvl="0" indent="0" algn="l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/>
                        <a:cs typeface="Arial"/>
                      </a:endParaRPr>
                    </a:p>
                    <a:p>
                      <a:pPr marL="0" marR="0" lvl="0" indent="0" algn="l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lang="en-US" sz="12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/>
                        <a:cs typeface="Arial"/>
                      </a:endParaRPr>
                    </a:p>
                    <a:p>
                      <a:pPr marL="0" marR="0" lvl="0" indent="0" algn="l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/>
                          <a:cs typeface="Arial"/>
                        </a:rPr>
                        <a:t>Ricoh IMC</a:t>
                      </a: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/>
                          <a:cs typeface="Arial"/>
                        </a:rPr>
                        <a:t> 5500</a:t>
                      </a:r>
                      <a:endParaRPr kumimoji="0" lang="en-US" dirty="0"/>
                    </a:p>
                    <a:p>
                      <a:pPr marL="0" marR="0" lvl="0" indent="0" algn="l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s-E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alibri"/>
                          <a:cs typeface="Arial"/>
                        </a:rPr>
                        <a:t>                               </a:t>
                      </a:r>
                      <a:r>
                        <a:rPr kumimoji="0" lang="es-E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alibri"/>
                          <a:cs typeface="Arial"/>
                        </a:rPr>
                        <a:t> </a:t>
                      </a: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/>
                          <a:cs typeface="Arial"/>
                        </a:rPr>
                        <a:t>Print speed, black</a:t>
                      </a:r>
                      <a:r>
                        <a:rPr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/>
                          <a:cs typeface="Arial"/>
                        </a:rPr>
                        <a:t>                       </a:t>
                      </a: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/>
                          <a:cs typeface="Arial"/>
                        </a:rPr>
                        <a:t> Up to 55 ppm</a:t>
                      </a:r>
                    </a:p>
                    <a:p>
                      <a:pPr marL="0" marR="0" lvl="0" indent="0" algn="l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  <a:cs typeface="Arial"/>
                        </a:rPr>
                        <a:t>                               </a:t>
                      </a: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  <a:cs typeface="Arial"/>
                        </a:rPr>
                        <a:t> Monthly duty cycle</a:t>
                      </a:r>
                      <a:r>
                        <a:rPr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  <a:cs typeface="Arial"/>
                        </a:rPr>
                        <a:t>                     </a:t>
                      </a: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  <a:cs typeface="Arial"/>
                        </a:rPr>
                        <a:t> Up to 200,000 pages</a:t>
                      </a:r>
                      <a:r>
                        <a:rPr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  <a:cs typeface="Arial"/>
                        </a:rPr>
                        <a:t> </a:t>
                      </a: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/>
                        <a:cs typeface="Arial"/>
                      </a:endParaRPr>
                    </a:p>
                    <a:p>
                      <a:pPr marL="0" marR="0" lvl="0" indent="0" algn="l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/>
                          <a:cs typeface="Arial"/>
                        </a:rPr>
                        <a:t>                               </a:t>
                      </a: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/>
                          <a:cs typeface="Arial"/>
                        </a:rPr>
                        <a:t> </a:t>
                      </a: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  <a:cs typeface="Arial"/>
                        </a:rPr>
                        <a:t>Processor speed</a:t>
                      </a:r>
                      <a:r>
                        <a:rPr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  <a:cs typeface="Arial"/>
                        </a:rPr>
                        <a:t>                           </a:t>
                      </a: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  <a:cs typeface="Arial"/>
                        </a:rPr>
                        <a:t> 1460 MHz</a:t>
                      </a:r>
                      <a:r>
                        <a:rPr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  <a:cs typeface="Arial"/>
                        </a:rPr>
                        <a:t> </a:t>
                      </a:r>
                      <a:endParaRPr kumimoji="0" lang="nl-NL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  <a:p>
                      <a:pPr marL="0" marR="0" lvl="0" indent="0" algn="l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/>
                          <a:cs typeface="Arial"/>
                        </a:rPr>
                        <a:t>                               </a:t>
                      </a: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/>
                          <a:cs typeface="Arial"/>
                        </a:rPr>
                        <a:t> Memory, standard</a:t>
                      </a:r>
                      <a:r>
                        <a:rPr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/>
                          <a:cs typeface="Arial"/>
                        </a:rPr>
                        <a:t>                       </a:t>
                      </a: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/>
                          <a:cs typeface="Arial"/>
                        </a:rPr>
                        <a:t> 2 Gb</a:t>
                      </a:r>
                    </a:p>
                    <a:p>
                      <a:pPr marL="0" marR="0" lvl="0" indent="0" algn="l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/>
                          <a:cs typeface="Arial"/>
                        </a:rPr>
                        <a:t>                               </a:t>
                      </a: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/>
                          <a:cs typeface="Arial"/>
                        </a:rPr>
                        <a:t> Paper Trays</a:t>
                      </a:r>
                      <a:r>
                        <a:rPr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/>
                          <a:cs typeface="Arial"/>
                        </a:rPr>
                        <a:t>                                    </a:t>
                      </a: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/>
                          <a:cs typeface="Arial"/>
                        </a:rPr>
                        <a:t> 4</a:t>
                      </a:r>
                    </a:p>
                    <a:p>
                      <a:pPr marL="914400" marR="0" lvl="2" indent="0" algn="l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/>
                          <a:cs typeface="Arial"/>
                        </a:rPr>
                        <a:t>Size</a:t>
                      </a:r>
                      <a:r>
                        <a:rPr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/>
                          <a:cs typeface="Arial"/>
                        </a:rPr>
                        <a:t>                                                  </a:t>
                      </a: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/>
                          <a:cs typeface="Arial"/>
                        </a:rPr>
                        <a:t> </a:t>
                      </a:r>
                      <a:r>
                        <a:rPr lang="es-ES" sz="105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+mn-ea"/>
                          <a:cs typeface="Calibri"/>
                        </a:rPr>
                        <a:t>587 x 685 x 963 mm</a:t>
                      </a:r>
                      <a:endParaRPr kumimoji="0" lang="en-US" sz="105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/>
                        <a:cs typeface="Calibri"/>
                      </a:endParaRPr>
                    </a:p>
                    <a:p>
                      <a:pPr marL="914400" marR="0" lvl="2" indent="0" algn="l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/>
                          <a:cs typeface="Arial"/>
                        </a:rPr>
                        <a:t>Weight</a:t>
                      </a:r>
                      <a:r>
                        <a:rPr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/>
                          <a:cs typeface="Arial"/>
                        </a:rPr>
                        <a:t>                                            </a:t>
                      </a: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/>
                          <a:cs typeface="Arial"/>
                        </a:rPr>
                        <a:t> 101,5 kg</a:t>
                      </a:r>
                    </a:p>
                    <a:p>
                      <a:pPr marL="914400" marR="0" lvl="2" indent="0" algn="l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/>
                          <a:cs typeface="Arial"/>
                        </a:rPr>
                        <a:t> </a:t>
                      </a: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/>
                          <a:cs typeface="Arial"/>
                        </a:rPr>
                        <a:t>Printing Format</a:t>
                      </a:r>
                      <a:r>
                        <a:rPr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/>
                          <a:cs typeface="Arial"/>
                        </a:rPr>
                        <a:t>                            </a:t>
                      </a: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/>
                          <a:cs typeface="Arial"/>
                        </a:rPr>
                        <a:t> A3 A4</a:t>
                      </a:r>
                    </a:p>
                    <a:p>
                      <a:pPr marL="914400" marR="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Arial"/>
                          <a:hlinkClick r:id="rId5"/>
                        </a:rPr>
                        <a:t>https://www.ricoh.es/productos/impresora-oficina/impresora-multifuncional/im-c5500/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Arial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23" name="TextBox 8"/>
          <p:cNvSpPr txBox="1"/>
          <p:nvPr/>
        </p:nvSpPr>
        <p:spPr>
          <a:xfrm>
            <a:off x="442180" y="1374925"/>
            <a:ext cx="339090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>
                <a:latin typeface="Calibri" pitchFamily="34" charset="0"/>
              </a:rPr>
              <a:t>Multifunction – Medium A3</a:t>
            </a:r>
          </a:p>
          <a:p>
            <a:r>
              <a:rPr lang="en-US" sz="1400">
                <a:solidFill>
                  <a:schemeClr val="accent1">
                    <a:lumMod val="50000"/>
                  </a:schemeClr>
                </a:solidFill>
                <a:latin typeface="Calibri" pitchFamily="34" charset="0"/>
              </a:rPr>
              <a:t>RU: </a:t>
            </a:r>
            <a:r>
              <a:rPr lang="es-ES" sz="1400">
                <a:solidFill>
                  <a:schemeClr val="accent1">
                    <a:lumMod val="50000"/>
                  </a:schemeClr>
                </a:solidFill>
                <a:latin typeface="Calibri" pitchFamily="34" charset="0"/>
              </a:rPr>
              <a:t>Multifunction Color – Medium</a:t>
            </a:r>
            <a:endParaRPr lang="ca-ES" sz="140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6" name="TextBox 7"/>
          <p:cNvSpPr txBox="1"/>
          <p:nvPr/>
        </p:nvSpPr>
        <p:spPr>
          <a:xfrm>
            <a:off x="453293" y="2933989"/>
            <a:ext cx="3028951" cy="95410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endParaRPr lang="en-US" sz="1400">
              <a:latin typeface="Calibri" pitchFamily="34" charset="0"/>
            </a:endParaRPr>
          </a:p>
          <a:p>
            <a:endParaRPr lang="en-US" sz="1400" dirty="0">
              <a:latin typeface="Calibri"/>
              <a:ea typeface="ＭＳ Ｐゴシック"/>
            </a:endParaRPr>
          </a:p>
          <a:p>
            <a:r>
              <a:rPr lang="en-US" sz="1400">
                <a:latin typeface="Calibri"/>
                <a:ea typeface="ＭＳ Ｐゴシック"/>
              </a:rPr>
              <a:t>Multifunction – High A3</a:t>
            </a:r>
            <a:endParaRPr lang="en-US">
              <a:latin typeface="Calibri"/>
              <a:ea typeface="ＭＳ Ｐゴシック"/>
            </a:endParaRPr>
          </a:p>
          <a:p>
            <a:r>
              <a:rPr lang="en-US" sz="1400">
                <a:solidFill>
                  <a:schemeClr val="accent1">
                    <a:lumMod val="50000"/>
                  </a:schemeClr>
                </a:solidFill>
                <a:latin typeface="Calibri"/>
                <a:ea typeface="ＭＳ Ｐゴシック"/>
              </a:rPr>
              <a:t>RU: </a:t>
            </a:r>
            <a:r>
              <a:rPr lang="fr-FR" sz="1400">
                <a:solidFill>
                  <a:schemeClr val="accent1">
                    <a:lumMod val="50000"/>
                  </a:schemeClr>
                </a:solidFill>
                <a:latin typeface="Calibri"/>
                <a:ea typeface="ＭＳ Ｐゴシック"/>
              </a:rPr>
              <a:t>Multifunction </a:t>
            </a:r>
            <a:r>
              <a:rPr lang="fr-FR" sz="1400" err="1">
                <a:solidFill>
                  <a:schemeClr val="accent1">
                    <a:lumMod val="50000"/>
                  </a:schemeClr>
                </a:solidFill>
                <a:latin typeface="Calibri"/>
                <a:ea typeface="ＭＳ Ｐゴシック"/>
              </a:rPr>
              <a:t>Colour</a:t>
            </a:r>
            <a:r>
              <a:rPr lang="fr-FR" sz="1400">
                <a:solidFill>
                  <a:schemeClr val="accent1">
                    <a:lumMod val="50000"/>
                  </a:schemeClr>
                </a:solidFill>
                <a:latin typeface="Calibri"/>
                <a:ea typeface="ＭＳ Ｐゴシック"/>
              </a:rPr>
              <a:t> – High</a:t>
            </a:r>
            <a:endParaRPr lang="ca-ES" sz="1400">
              <a:solidFill>
                <a:schemeClr val="accent1">
                  <a:lumMod val="50000"/>
                </a:schemeClr>
              </a:solidFill>
              <a:latin typeface="Calibri"/>
              <a:ea typeface="ＭＳ Ｐゴシック"/>
            </a:endParaRPr>
          </a:p>
        </p:txBody>
      </p:sp>
      <p:pic>
        <p:nvPicPr>
          <p:cNvPr id="19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6386" y="3940073"/>
            <a:ext cx="1347803" cy="11633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2" name="Line 24"/>
          <p:cNvSpPr>
            <a:spLocks noChangeShapeType="1"/>
          </p:cNvSpPr>
          <p:nvPr/>
        </p:nvSpPr>
        <p:spPr bwMode="auto">
          <a:xfrm>
            <a:off x="8822650" y="6497638"/>
            <a:ext cx="0" cy="360362"/>
          </a:xfrm>
          <a:prstGeom prst="line">
            <a:avLst/>
          </a:prstGeom>
          <a:noFill/>
          <a:ln w="25400">
            <a:solidFill>
              <a:srgbClr val="007A3D"/>
            </a:solidFill>
            <a:round/>
            <a:headEnd/>
            <a:tailEnd/>
          </a:ln>
        </p:spPr>
        <p:txBody>
          <a:bodyPr wrap="none" anchor="ctr"/>
          <a:lstStyle/>
          <a:p>
            <a:endParaRPr lang="es-ES"/>
          </a:p>
        </p:txBody>
      </p:sp>
      <p:sp>
        <p:nvSpPr>
          <p:cNvPr id="24" name="Text Box 28"/>
          <p:cNvSpPr txBox="1">
            <a:spLocks noChangeArrowheads="1"/>
          </p:cNvSpPr>
          <p:nvPr/>
        </p:nvSpPr>
        <p:spPr bwMode="auto">
          <a:xfrm>
            <a:off x="1795173" y="6701122"/>
            <a:ext cx="6889750" cy="138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r" eaLnBrk="0" hangingPunct="0">
              <a:spcBef>
                <a:spcPct val="50000"/>
              </a:spcBef>
            </a:pPr>
            <a:r>
              <a:rPr lang="es-ES_tradnl" altLang="ja-JP" sz="900" b="1">
                <a:solidFill>
                  <a:srgbClr val="003F87"/>
                </a:solidFill>
              </a:rPr>
              <a:t>División Sistemas y Tecnologías de la Información</a:t>
            </a:r>
            <a:endParaRPr lang="es-ES_tradnl" sz="900" b="1"/>
          </a:p>
        </p:txBody>
      </p:sp>
      <p:sp>
        <p:nvSpPr>
          <p:cNvPr id="25" name="12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277868" y="6603145"/>
            <a:ext cx="1905000" cy="457200"/>
          </a:xfrm>
        </p:spPr>
        <p:txBody>
          <a:bodyPr/>
          <a:lstStyle/>
          <a:p>
            <a:pPr>
              <a:defRPr/>
            </a:pPr>
            <a:fld id="{7A31CA98-F4DB-4856-94D7-9612CEE59E92}" type="slidenum">
              <a:rPr lang="es-ES_tradnl" smtClean="0"/>
              <a:pPr>
                <a:defRPr/>
              </a:pPr>
              <a:t>6</a:t>
            </a:fld>
            <a:endParaRPr lang="es-ES_tradnl"/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631B10C5-2C72-4373-838A-0D6624C26F57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928399" y="1921589"/>
            <a:ext cx="1235035" cy="12350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35554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5"/>
          <p:cNvSpPr>
            <a:spLocks noChangeArrowheads="1"/>
          </p:cNvSpPr>
          <p:nvPr/>
        </p:nvSpPr>
        <p:spPr bwMode="auto">
          <a:xfrm>
            <a:off x="0" y="0"/>
            <a:ext cx="9144000" cy="685800"/>
          </a:xfrm>
          <a:prstGeom prst="rect">
            <a:avLst/>
          </a:prstGeom>
          <a:gradFill rotWithShape="0">
            <a:gsLst>
              <a:gs pos="0">
                <a:srgbClr val="003F87"/>
              </a:gs>
              <a:gs pos="100000">
                <a:srgbClr val="007A3D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s-ES"/>
          </a:p>
        </p:txBody>
      </p:sp>
      <p:sp>
        <p:nvSpPr>
          <p:cNvPr id="7171" name="Text Box 8"/>
          <p:cNvSpPr txBox="1">
            <a:spLocks noChangeArrowheads="1"/>
          </p:cNvSpPr>
          <p:nvPr/>
        </p:nvSpPr>
        <p:spPr bwMode="auto">
          <a:xfrm>
            <a:off x="1216025" y="413081"/>
            <a:ext cx="939800" cy="122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/>
            <a:r>
              <a:rPr lang="es-ES_tradnl" sz="800" i="1">
                <a:solidFill>
                  <a:schemeClr val="bg1"/>
                </a:solidFill>
              </a:rPr>
              <a:t>Servicios Ciudadanos</a:t>
            </a:r>
          </a:p>
        </p:txBody>
      </p:sp>
      <p:pic>
        <p:nvPicPr>
          <p:cNvPr id="7177" name="Picture 30" descr="FCC blanco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95288" y="100035"/>
            <a:ext cx="942975" cy="531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Text Box 22"/>
          <p:cNvSpPr txBox="1">
            <a:spLocks noChangeArrowheads="1"/>
          </p:cNvSpPr>
          <p:nvPr/>
        </p:nvSpPr>
        <p:spPr bwMode="auto">
          <a:xfrm>
            <a:off x="625475" y="1585917"/>
            <a:ext cx="8147050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spAutoFit/>
          </a:bodyPr>
          <a:lstStyle/>
          <a:p>
            <a:pPr marL="754063" lvl="2" indent="-188913" eaLnBrk="0" hangingPunct="0">
              <a:spcBef>
                <a:spcPts val="600"/>
              </a:spcBef>
              <a:buClr>
                <a:srgbClr val="007A3D"/>
              </a:buClr>
            </a:pPr>
            <a:endParaRPr lang="en-US" sz="1600">
              <a:solidFill>
                <a:srgbClr val="003F87"/>
              </a:solidFill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4039741" y="368490"/>
            <a:ext cx="504967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600" b="1">
                <a:solidFill>
                  <a:schemeClr val="bg1"/>
                </a:solidFill>
              </a:rPr>
              <a:t>FCC Infrastructure &amp; Comms Services</a:t>
            </a:r>
          </a:p>
          <a:p>
            <a:pPr algn="r"/>
            <a:endParaRPr lang="es-ES" sz="1600">
              <a:solidFill>
                <a:schemeClr val="bg1"/>
              </a:solidFill>
            </a:endParaRPr>
          </a:p>
        </p:txBody>
      </p:sp>
      <p:graphicFrame>
        <p:nvGraphicFramePr>
          <p:cNvPr id="17" name="Group 2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98026165"/>
              </p:ext>
            </p:extLst>
          </p:nvPr>
        </p:nvGraphicFramePr>
        <p:xfrm>
          <a:off x="490538" y="636564"/>
          <a:ext cx="8600400" cy="5839214"/>
        </p:xfrm>
        <a:graphic>
          <a:graphicData uri="http://schemas.openxmlformats.org/drawingml/2006/table">
            <a:tbl>
              <a:tblPr/>
              <a:tblGrid>
                <a:gridCol w="26347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9656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83921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sng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2400" b="1" u="sng" kern="1200" noProof="0">
                          <a:solidFill>
                            <a:srgbClr val="000000"/>
                          </a:solidFill>
                          <a:latin typeface="Calibri"/>
                          <a:ea typeface="ＭＳ Ｐゴシック" pitchFamily="34" charset="-128"/>
                          <a:cs typeface="+mn-cs"/>
                        </a:rPr>
                        <a:t>Plotter </a:t>
                      </a:r>
                      <a:r>
                        <a:rPr lang="es-ES" sz="2400" b="1" u="sng" kern="1200" noProof="0" err="1">
                          <a:solidFill>
                            <a:srgbClr val="000000"/>
                          </a:solidFill>
                          <a:latin typeface="Calibri"/>
                          <a:ea typeface="ＭＳ Ｐゴシック" pitchFamily="34" charset="-128"/>
                          <a:cs typeface="+mn-cs"/>
                        </a:rPr>
                        <a:t>Devices</a:t>
                      </a:r>
                      <a:endParaRPr lang="en-US" sz="2400" b="1" u="sng" kern="1200" noProof="0">
                        <a:solidFill>
                          <a:srgbClr val="000000"/>
                        </a:solidFill>
                        <a:latin typeface="Calibri"/>
                        <a:ea typeface="ＭＳ Ｐゴシック" pitchFamily="34" charset="-128"/>
                        <a:cs typeface="+mn-cs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l-NL" sz="1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200" b="1" i="0" u="none" strike="noStrike" kern="1200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+mn-ea"/>
                          <a:cs typeface="Arial" charset="0"/>
                        </a:rPr>
                        <a:t>MP CW2201SP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	Print speed                                     3,8 ppm (A1 horizontal) mono</a:t>
                      </a:r>
                      <a:r>
                        <a:rPr kumimoji="0" 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                             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                               Scan speed                                       </a:t>
                      </a:r>
                      <a:r>
                        <a:rPr kumimoji="0" lang="pt-B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B/W: 600 dpi: 80 mm/s, 200 dpi: 160 mm/s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                                                                                         Color: 600 dpi: 26,7 mm/s, 200 dpi:40 mm/</a:t>
                      </a: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                               Processor speed                           1,75 GHz </a:t>
                      </a:r>
                      <a:endParaRPr kumimoji="0" lang="nl-NL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                               Paper tray include                        1</a:t>
                      </a:r>
                    </a:p>
                    <a:p>
                      <a:pPr marL="914400" marR="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Size                                                  1.384 x 660 x 1.214 mm</a:t>
                      </a:r>
                    </a:p>
                    <a:p>
                      <a:pPr marL="914400" marR="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Weight                                            120 Kg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                               Printing Format                             Maxime: 914,4 x 15.000 mm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  <a:hlinkClick r:id="rId4"/>
                        </a:rPr>
                        <a:t>https://www.ricoh.es/productos/impresoras-de-produccion/impresoras-gran-formato/mp-cs2201sp.html</a:t>
                      </a:r>
                      <a:endParaRPr kumimoji="0" lang="en-US" sz="9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S_tradnl" sz="1200" b="0" i="0" u="none" strike="noStrike" kern="1200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+mn-ea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S_tradnl" sz="1200" b="0" i="0" u="none" strike="noStrike" kern="1200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+mn-ea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200" b="1" i="0" u="none" strike="noStrike" kern="1200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+mn-ea"/>
                          <a:cs typeface="Arial" charset="0"/>
                        </a:rPr>
                        <a:t>Epson</a:t>
                      </a:r>
                      <a:r>
                        <a:rPr kumimoji="0" lang="es-ES_tradnl" sz="1200" b="0" i="0" u="none" strike="noStrike" kern="1200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+mn-ea"/>
                          <a:cs typeface="Arial" charset="0"/>
                        </a:rPr>
                        <a:t>  </a:t>
                      </a:r>
                      <a:r>
                        <a:rPr kumimoji="0" 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SURECOLOR T3100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000" b="1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                               </a:t>
                      </a:r>
                      <a:r>
                        <a:rPr kumimoji="0" 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Print speed                                     Mono. 34 sec Color 34 sec first page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                               Memory                                          1 Gb</a:t>
                      </a:r>
                      <a:endParaRPr kumimoji="0" lang="nl-NL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                               Paper tray include                        1</a:t>
                      </a:r>
                    </a:p>
                    <a:p>
                      <a:pPr marL="914400" marR="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Size                                                  970‎ x 696 x 913 mm</a:t>
                      </a:r>
                    </a:p>
                    <a:p>
                      <a:pPr marL="914400" marR="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Weight                                            38 Kg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                               Printing Format                             </a:t>
                      </a:r>
                      <a:r>
                        <a:rPr kumimoji="0" lang="pt-BR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A1, A2, A2+, A3+, A3, A4, B1, B2, B3, B4, B5, 17 ", 24 " </a:t>
                      </a:r>
                      <a:r>
                        <a:rPr kumimoji="0" lang="en-US" sz="9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  <a:hlinkClick r:id="" action="ppaction://noaction"/>
                        </a:rPr>
                        <a:t>https://www.epson.es/products/printers/large-format-printers/surecolor-sc-t3100-series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600" b="0" i="0" u="none" strike="noStrike" kern="1200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+mn-ea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600" b="0" i="0" u="none" strike="noStrike" kern="1200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+mn-ea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23" name="TextBox 8"/>
          <p:cNvSpPr txBox="1"/>
          <p:nvPr/>
        </p:nvSpPr>
        <p:spPr>
          <a:xfrm>
            <a:off x="442180" y="1150638"/>
            <a:ext cx="339090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>
                <a:latin typeface="Calibri" pitchFamily="34" charset="0"/>
              </a:rPr>
              <a:t>Plotter Mutifunction Medium&amp;high</a:t>
            </a:r>
          </a:p>
          <a:p>
            <a:r>
              <a:rPr lang="en-US" sz="1400">
                <a:solidFill>
                  <a:schemeClr val="accent1">
                    <a:lumMod val="50000"/>
                  </a:schemeClr>
                </a:solidFill>
                <a:latin typeface="Calibri" pitchFamily="34" charset="0"/>
              </a:rPr>
              <a:t>RU: </a:t>
            </a:r>
            <a:r>
              <a:rPr lang="es-ES" sz="1400">
                <a:solidFill>
                  <a:schemeClr val="accent1">
                    <a:lumMod val="50000"/>
                  </a:schemeClr>
                </a:solidFill>
                <a:latin typeface="Calibri" pitchFamily="34" charset="0"/>
              </a:rPr>
              <a:t>Plotter Color – Medium&amp; high</a:t>
            </a:r>
            <a:endParaRPr lang="ca-ES" sz="140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22" name="Line 24"/>
          <p:cNvSpPr>
            <a:spLocks noChangeShapeType="1"/>
          </p:cNvSpPr>
          <p:nvPr/>
        </p:nvSpPr>
        <p:spPr bwMode="auto">
          <a:xfrm>
            <a:off x="8822650" y="6497638"/>
            <a:ext cx="0" cy="360362"/>
          </a:xfrm>
          <a:prstGeom prst="line">
            <a:avLst/>
          </a:prstGeom>
          <a:noFill/>
          <a:ln w="25400">
            <a:solidFill>
              <a:srgbClr val="007A3D"/>
            </a:solidFill>
            <a:round/>
            <a:headEnd/>
            <a:tailEnd/>
          </a:ln>
        </p:spPr>
        <p:txBody>
          <a:bodyPr wrap="none" anchor="ctr"/>
          <a:lstStyle/>
          <a:p>
            <a:endParaRPr lang="es-ES"/>
          </a:p>
        </p:txBody>
      </p:sp>
      <p:sp>
        <p:nvSpPr>
          <p:cNvPr id="24" name="Text Box 28"/>
          <p:cNvSpPr txBox="1">
            <a:spLocks noChangeArrowheads="1"/>
          </p:cNvSpPr>
          <p:nvPr/>
        </p:nvSpPr>
        <p:spPr bwMode="auto">
          <a:xfrm>
            <a:off x="1795173" y="6701122"/>
            <a:ext cx="6889750" cy="138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r" eaLnBrk="0" hangingPunct="0">
              <a:spcBef>
                <a:spcPct val="50000"/>
              </a:spcBef>
            </a:pPr>
            <a:r>
              <a:rPr lang="es-ES_tradnl" altLang="ja-JP" sz="900" b="1">
                <a:solidFill>
                  <a:srgbClr val="003F87"/>
                </a:solidFill>
              </a:rPr>
              <a:t>División Sistemas y Tecnologías de la Información</a:t>
            </a:r>
            <a:endParaRPr lang="es-ES_tradnl" sz="900" b="1"/>
          </a:p>
        </p:txBody>
      </p:sp>
      <p:sp>
        <p:nvSpPr>
          <p:cNvPr id="25" name="12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277868" y="6603145"/>
            <a:ext cx="1905000" cy="457200"/>
          </a:xfrm>
        </p:spPr>
        <p:txBody>
          <a:bodyPr/>
          <a:lstStyle/>
          <a:p>
            <a:pPr>
              <a:defRPr/>
            </a:pPr>
            <a:fld id="{7A31CA98-F4DB-4856-94D7-9612CEE59E92}" type="slidenum">
              <a:rPr lang="es-ES_tradnl" smtClean="0"/>
              <a:pPr>
                <a:defRPr/>
              </a:pPr>
              <a:t>7</a:t>
            </a:fld>
            <a:endParaRPr lang="es-ES_tradnl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95413" y="1673858"/>
            <a:ext cx="1381023" cy="1415263"/>
          </a:xfrm>
          <a:prstGeom prst="rect">
            <a:avLst/>
          </a:prstGeom>
        </p:spPr>
      </p:pic>
      <p:sp>
        <p:nvSpPr>
          <p:cNvPr id="18" name="TextBox 8"/>
          <p:cNvSpPr txBox="1"/>
          <p:nvPr/>
        </p:nvSpPr>
        <p:spPr>
          <a:xfrm>
            <a:off x="587702" y="3367825"/>
            <a:ext cx="339090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>
                <a:latin typeface="Calibri" pitchFamily="34" charset="0"/>
              </a:rPr>
              <a:t>Plotter –Low A1</a:t>
            </a:r>
          </a:p>
          <a:p>
            <a:r>
              <a:rPr lang="en-US" sz="1400">
                <a:solidFill>
                  <a:schemeClr val="accent1">
                    <a:lumMod val="50000"/>
                  </a:schemeClr>
                </a:solidFill>
                <a:latin typeface="Calibri" pitchFamily="34" charset="0"/>
              </a:rPr>
              <a:t>RU: </a:t>
            </a:r>
            <a:r>
              <a:rPr lang="es-ES" sz="1400">
                <a:solidFill>
                  <a:schemeClr val="accent1">
                    <a:lumMod val="50000"/>
                  </a:schemeClr>
                </a:solidFill>
                <a:latin typeface="Calibri" pitchFamily="34" charset="0"/>
              </a:rPr>
              <a:t>Plotter Color – Low</a:t>
            </a:r>
            <a:endParaRPr lang="ca-ES" sz="140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95413" y="3909248"/>
            <a:ext cx="1419225" cy="15555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208904"/>
      </p:ext>
    </p:extLst>
  </p:cSld>
  <p:clrMapOvr>
    <a:masterClrMapping/>
  </p:clrMapOvr>
</p:sld>
</file>

<file path=ppt/theme/theme1.xml><?xml version="1.0" encoding="utf-8"?>
<a:theme xmlns:a="http://schemas.openxmlformats.org/drawingml/2006/main" name="Presentación en blanco">
  <a:themeElements>
    <a:clrScheme name="Presentación en blanc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resentación en blanco">
      <a:majorFont>
        <a:latin typeface="Arial"/>
        <a:ea typeface="ＭＳ Ｐゴシック"/>
        <a:cs typeface="ＭＳ Ｐゴシック"/>
      </a:majorFont>
      <a:minorFont>
        <a:latin typeface="Arial"/>
        <a:ea typeface="ＭＳ Ｐゴシック"/>
        <a:cs typeface="ＭＳ Ｐゴシック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s-ES_tradnl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-128"/>
            <a:cs typeface="ＭＳ Ｐゴシック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s-ES_tradnl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-128"/>
            <a:cs typeface="ＭＳ Ｐゴシック" charset="-128"/>
          </a:defRPr>
        </a:defPPr>
      </a:lstStyle>
    </a:lnDef>
  </a:objectDefaults>
  <a:extraClrSchemeLst>
    <a:extraClrScheme>
      <a:clrScheme name="Presentación en blanc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ción en blanc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ción en blanc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ción en blanc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ción en blanc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ción en blanc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ción en blanc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ción en blanc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ción en blanc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ción en blanc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ción en blanc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ción en blanc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36C2755E4B34B4486A8FE225DE18521" ma:contentTypeVersion="0" ma:contentTypeDescription="Create a new document." ma:contentTypeScope="" ma:versionID="742c2773b5ecb124c1f62405ed71d8f5">
  <xsd:schema xmlns:xsd="http://www.w3.org/2001/XMLSchema" xmlns:p="http://schemas.microsoft.com/office/2006/metadata/properties" targetNamespace="http://schemas.microsoft.com/office/2006/metadata/properties" ma:root="true" ma:fieldsID="4aeb20c0e3442673af7ee10786458764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office/internal/2005/internalDocumentation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 ma:readOnly="tru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lastPrinted" minOccurs="0" maxOccurs="1" type="xsd:dateTime"/>
        <xsd:element name="contentStatus" minOccurs="0" maxOccurs="1" type="xsd:string"/>
      </xsd:all>
    </xsd:complexType>
  </xsd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59DB88D6-9BE9-4F28-BB3B-5F16D556172C}">
  <ds:schemaRefs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openxmlformats.org/package/2006/metadata/core-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B632568B-6B53-47D1-BA5D-0E2A8C7F2A04}">
  <ds:schemaRefs>
    <ds:schemaRef ds:uri="http://purl.org/dc/elements/1.1/"/>
    <ds:schemaRef ds:uri="http://purl.org/dc/terms/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ternal/2005/internalDocumentation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D678C6D6-1D6E-4EEE-8384-A74FA3D106EB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1558</Words>
  <Application>Microsoft Office PowerPoint</Application>
  <PresentationFormat>Presentación en pantalla (4:3)</PresentationFormat>
  <Paragraphs>202</Paragraphs>
  <Slides>7</Slides>
  <Notes>7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10" baseType="lpstr">
      <vt:lpstr>Arial</vt:lpstr>
      <vt:lpstr>Calibri</vt:lpstr>
      <vt:lpstr>Presentación en blanco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subject>End-user ICT Catalogue</dc:subject>
  <dc:creator>Santus, Andrea</dc:creator>
  <cp:lastModifiedBy>Mar Carretero</cp:lastModifiedBy>
  <cp:revision>48</cp:revision>
  <cp:lastPrinted>2016-03-31T10:39:12Z</cp:lastPrinted>
  <dcterms:created xsi:type="dcterms:W3CDTF">2009-09-25T06:19:05Z</dcterms:created>
  <dcterms:modified xsi:type="dcterms:W3CDTF">2021-06-28T15:45:31Z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0x010100636C2755E4B34B4486A8FE225DE18521</vt:lpwstr>
  </property>
  <property fmtid="{D5CDD505-2E9C-101B-9397-08002B2CF9AE}" pid="3" name="MSIP_Label_404a4ef5-cf95-45eb-bb0d-62e9f74ce23c_Enabled">
    <vt:lpwstr>true</vt:lpwstr>
  </property>
  <property fmtid="{D5CDD505-2E9C-101B-9397-08002B2CF9AE}" pid="4" name="MSIP_Label_404a4ef5-cf95-45eb-bb0d-62e9f74ce23c_SetDate">
    <vt:lpwstr>2021-06-03T16:07:00Z</vt:lpwstr>
  </property>
  <property fmtid="{D5CDD505-2E9C-101B-9397-08002B2CF9AE}" pid="5" name="MSIP_Label_404a4ef5-cf95-45eb-bb0d-62e9f74ce23c_Method">
    <vt:lpwstr>Privileged</vt:lpwstr>
  </property>
  <property fmtid="{D5CDD505-2E9C-101B-9397-08002B2CF9AE}" pid="6" name="MSIP_Label_404a4ef5-cf95-45eb-bb0d-62e9f74ce23c_Name">
    <vt:lpwstr>In-Confidence</vt:lpwstr>
  </property>
  <property fmtid="{D5CDD505-2E9C-101B-9397-08002B2CF9AE}" pid="7" name="MSIP_Label_404a4ef5-cf95-45eb-bb0d-62e9f74ce23c_SiteId">
    <vt:lpwstr>dd29478d-624e-429e-b453-fffc969ac768</vt:lpwstr>
  </property>
  <property fmtid="{D5CDD505-2E9C-101B-9397-08002B2CF9AE}" pid="8" name="MSIP_Label_404a4ef5-cf95-45eb-bb0d-62e9f74ce23c_ActionId">
    <vt:lpwstr>4c75d26e-a114-4cd4-a72c-f7ee292fe51e</vt:lpwstr>
  </property>
  <property fmtid="{D5CDD505-2E9C-101B-9397-08002B2CF9AE}" pid="9" name="MSIP_Label_404a4ef5-cf95-45eb-bb0d-62e9f74ce23c_ContentBits">
    <vt:lpwstr>1</vt:lpwstr>
  </property>
</Properties>
</file>