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76" r:id="rId5"/>
    <p:sldId id="441" r:id="rId6"/>
    <p:sldId id="442" r:id="rId7"/>
    <p:sldId id="443" r:id="rId8"/>
    <p:sldId id="444" r:id="rId9"/>
    <p:sldId id="445" r:id="rId10"/>
    <p:sldId id="446" r:id="rId11"/>
  </p:sldIdLst>
  <p:sldSz cx="9144000" cy="6858000" type="screen4x3"/>
  <p:notesSz cx="6797675" cy="987425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845">
          <p15:clr>
            <a:srgbClr val="A4A3A4"/>
          </p15:clr>
        </p15:guide>
        <p15:guide id="3" pos="2418">
          <p15:clr>
            <a:srgbClr val="A4A3A4"/>
          </p15:clr>
        </p15:guide>
        <p15:guide id="4" pos="39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NalcaraZ" initials="Mn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FFF99"/>
    <a:srgbClr val="B5D1E8"/>
    <a:srgbClr val="007A3D"/>
    <a:srgbClr val="006C58"/>
    <a:srgbClr val="006A5B"/>
    <a:srgbClr val="003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E27121-145E-40BD-B2A1-A40F75213A44}" v="1" dt="2021-06-28T15:45:22.1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1464" y="-12"/>
      </p:cViewPr>
      <p:guideLst>
        <p:guide orient="horz" pos="2160"/>
        <p:guide orient="horz" pos="845"/>
        <p:guide pos="2418"/>
        <p:guide pos="3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Escobar" userId="S::jose.manuel.escobar@ricoh.es::23b528d1-089e-49a9-93fc-b50a02d4a7db" providerId="AD" clId="Web-{DEBD23BF-8457-557B-822A-009646987D5C}"/>
    <pc:docChg chg="modSld">
      <pc:chgData name="Jose Escobar" userId="S::jose.manuel.escobar@ricoh.es::23b528d1-089e-49a9-93fc-b50a02d4a7db" providerId="AD" clId="Web-{DEBD23BF-8457-557B-822A-009646987D5C}" dt="2021-06-24T08:48:26.703" v="41" actId="1076"/>
      <pc:docMkLst>
        <pc:docMk/>
      </pc:docMkLst>
      <pc:sldChg chg="delSp modSp">
        <pc:chgData name="Jose Escobar" userId="S::jose.manuel.escobar@ricoh.es::23b528d1-089e-49a9-93fc-b50a02d4a7db" providerId="AD" clId="Web-{DEBD23BF-8457-557B-822A-009646987D5C}" dt="2021-06-24T08:48:26.703" v="41" actId="1076"/>
        <pc:sldMkLst>
          <pc:docMk/>
          <pc:sldMk cId="1895419137" sldId="444"/>
        </pc:sldMkLst>
        <pc:spChg chg="mod">
          <ac:chgData name="Jose Escobar" userId="S::jose.manuel.escobar@ricoh.es::23b528d1-089e-49a9-93fc-b50a02d4a7db" providerId="AD" clId="Web-{DEBD23BF-8457-557B-822A-009646987D5C}" dt="2021-06-24T08:48:26.656" v="39" actId="1076"/>
          <ac:spMkLst>
            <pc:docMk/>
            <pc:sldMk cId="1895419137" sldId="444"/>
            <ac:spMk id="17" creationId="{00000000-0000-0000-0000-000000000000}"/>
          </ac:spMkLst>
        </pc:spChg>
        <pc:spChg chg="mod">
          <ac:chgData name="Jose Escobar" userId="S::jose.manuel.escobar@ricoh.es::23b528d1-089e-49a9-93fc-b50a02d4a7db" providerId="AD" clId="Web-{DEBD23BF-8457-557B-822A-009646987D5C}" dt="2021-06-24T08:48:26.625" v="37" actId="1076"/>
          <ac:spMkLst>
            <pc:docMk/>
            <pc:sldMk cId="1895419137" sldId="444"/>
            <ac:spMk id="23" creationId="{00000000-0000-0000-0000-000000000000}"/>
          </ac:spMkLst>
        </pc:spChg>
        <pc:spChg chg="mod">
          <ac:chgData name="Jose Escobar" userId="S::jose.manuel.escobar@ricoh.es::23b528d1-089e-49a9-93fc-b50a02d4a7db" providerId="AD" clId="Web-{DEBD23BF-8457-557B-822A-009646987D5C}" dt="2021-06-24T08:48:26.640" v="38" actId="1076"/>
          <ac:spMkLst>
            <pc:docMk/>
            <pc:sldMk cId="1895419137" sldId="444"/>
            <ac:spMk id="24" creationId="{00000000-0000-0000-0000-000000000000}"/>
          </ac:spMkLst>
        </pc:spChg>
        <pc:spChg chg="del mod">
          <ac:chgData name="Jose Escobar" userId="S::jose.manuel.escobar@ricoh.es::23b528d1-089e-49a9-93fc-b50a02d4a7db" providerId="AD" clId="Web-{DEBD23BF-8457-557B-822A-009646987D5C}" dt="2021-06-24T08:47:09.217" v="1"/>
          <ac:spMkLst>
            <pc:docMk/>
            <pc:sldMk cId="1895419137" sldId="444"/>
            <ac:spMk id="25" creationId="{00000000-0000-0000-0000-000000000000}"/>
          </ac:spMkLst>
        </pc:spChg>
        <pc:graphicFrameChg chg="mod modGraphic">
          <ac:chgData name="Jose Escobar" userId="S::jose.manuel.escobar@ricoh.es::23b528d1-089e-49a9-93fc-b50a02d4a7db" providerId="AD" clId="Web-{DEBD23BF-8457-557B-822A-009646987D5C}" dt="2021-06-24T08:48:26.703" v="41" actId="1076"/>
          <ac:graphicFrameMkLst>
            <pc:docMk/>
            <pc:sldMk cId="1895419137" sldId="444"/>
            <ac:graphicFrameMk id="15" creationId="{00000000-0000-0000-0000-000000000000}"/>
          </ac:graphicFrameMkLst>
        </pc:graphicFrameChg>
        <pc:picChg chg="del">
          <ac:chgData name="Jose Escobar" userId="S::jose.manuel.escobar@ricoh.es::23b528d1-089e-49a9-93fc-b50a02d4a7db" providerId="AD" clId="Web-{DEBD23BF-8457-557B-822A-009646987D5C}" dt="2021-06-24T08:47:10.920" v="2"/>
          <ac:picMkLst>
            <pc:docMk/>
            <pc:sldMk cId="1895419137" sldId="444"/>
            <ac:picMk id="2" creationId="{5AE5710B-6612-4CA6-936A-1AAD99F97C73}"/>
          </ac:picMkLst>
        </pc:picChg>
        <pc:picChg chg="mod">
          <ac:chgData name="Jose Escobar" userId="S::jose.manuel.escobar@ricoh.es::23b528d1-089e-49a9-93fc-b50a02d4a7db" providerId="AD" clId="Web-{DEBD23BF-8457-557B-822A-009646987D5C}" dt="2021-06-24T08:48:26.609" v="36" actId="1076"/>
          <ac:picMkLst>
            <pc:docMk/>
            <pc:sldMk cId="1895419137" sldId="444"/>
            <ac:picMk id="3" creationId="{DA044F5E-EDCC-4314-9C6A-D2152EE602BB}"/>
          </ac:picMkLst>
        </pc:picChg>
        <pc:picChg chg="mod">
          <ac:chgData name="Jose Escobar" userId="S::jose.manuel.escobar@ricoh.es::23b528d1-089e-49a9-93fc-b50a02d4a7db" providerId="AD" clId="Web-{DEBD23BF-8457-557B-822A-009646987D5C}" dt="2021-06-24T08:48:26.672" v="40" actId="1076"/>
          <ac:picMkLst>
            <pc:docMk/>
            <pc:sldMk cId="1895419137" sldId="444"/>
            <ac:picMk id="1026" creationId="{00000000-0000-0000-0000-000000000000}"/>
          </ac:picMkLst>
        </pc:picChg>
      </pc:sldChg>
      <pc:sldChg chg="delSp modSp">
        <pc:chgData name="Jose Escobar" userId="S::jose.manuel.escobar@ricoh.es::23b528d1-089e-49a9-93fc-b50a02d4a7db" providerId="AD" clId="Web-{DEBD23BF-8457-557B-822A-009646987D5C}" dt="2021-06-24T08:48:08.015" v="34" actId="1076"/>
        <pc:sldMkLst>
          <pc:docMk/>
          <pc:sldMk cId="2423555470" sldId="445"/>
        </pc:sldMkLst>
        <pc:spChg chg="mod">
          <ac:chgData name="Jose Escobar" userId="S::jose.manuel.escobar@ricoh.es::23b528d1-089e-49a9-93fc-b50a02d4a7db" providerId="AD" clId="Web-{DEBD23BF-8457-557B-822A-009646987D5C}" dt="2021-06-24T08:47:54.905" v="26" actId="1076"/>
          <ac:spMkLst>
            <pc:docMk/>
            <pc:sldMk cId="2423555470" sldId="445"/>
            <ac:spMk id="10" creationId="{00000000-0000-0000-0000-000000000000}"/>
          </ac:spMkLst>
        </pc:spChg>
        <pc:spChg chg="mod">
          <ac:chgData name="Jose Escobar" userId="S::jose.manuel.escobar@ricoh.es::23b528d1-089e-49a9-93fc-b50a02d4a7db" providerId="AD" clId="Web-{DEBD23BF-8457-557B-822A-009646987D5C}" dt="2021-06-24T08:48:07.921" v="29" actId="1076"/>
          <ac:spMkLst>
            <pc:docMk/>
            <pc:sldMk cId="2423555470" sldId="445"/>
            <ac:spMk id="12" creationId="{00000000-0000-0000-0000-000000000000}"/>
          </ac:spMkLst>
        </pc:spChg>
        <pc:spChg chg="mod">
          <ac:chgData name="Jose Escobar" userId="S::jose.manuel.escobar@ricoh.es::23b528d1-089e-49a9-93fc-b50a02d4a7db" providerId="AD" clId="Web-{DEBD23BF-8457-557B-822A-009646987D5C}" dt="2021-06-24T08:48:07.984" v="32" actId="1076"/>
          <ac:spMkLst>
            <pc:docMk/>
            <pc:sldMk cId="2423555470" sldId="445"/>
            <ac:spMk id="16" creationId="{00000000-0000-0000-0000-000000000000}"/>
          </ac:spMkLst>
        </pc:spChg>
        <pc:spChg chg="del mod">
          <ac:chgData name="Jose Escobar" userId="S::jose.manuel.escobar@ricoh.es::23b528d1-089e-49a9-93fc-b50a02d4a7db" providerId="AD" clId="Web-{DEBD23BF-8457-557B-822A-009646987D5C}" dt="2021-06-24T08:47:20.670" v="6"/>
          <ac:spMkLst>
            <pc:docMk/>
            <pc:sldMk cId="2423555470" sldId="445"/>
            <ac:spMk id="20" creationId="{00000000-0000-0000-0000-000000000000}"/>
          </ac:spMkLst>
        </pc:spChg>
        <pc:spChg chg="mod">
          <ac:chgData name="Jose Escobar" userId="S::jose.manuel.escobar@ricoh.es::23b528d1-089e-49a9-93fc-b50a02d4a7db" providerId="AD" clId="Web-{DEBD23BF-8457-557B-822A-009646987D5C}" dt="2021-06-24T08:48:07.968" v="31" actId="1076"/>
          <ac:spMkLst>
            <pc:docMk/>
            <pc:sldMk cId="2423555470" sldId="445"/>
            <ac:spMk id="23" creationId="{00000000-0000-0000-0000-000000000000}"/>
          </ac:spMkLst>
        </pc:spChg>
        <pc:spChg chg="mod">
          <ac:chgData name="Jose Escobar" userId="S::jose.manuel.escobar@ricoh.es::23b528d1-089e-49a9-93fc-b50a02d4a7db" providerId="AD" clId="Web-{DEBD23BF-8457-557B-822A-009646987D5C}" dt="2021-06-24T08:47:54.905" v="28" actId="1076"/>
          <ac:spMkLst>
            <pc:docMk/>
            <pc:sldMk cId="2423555470" sldId="445"/>
            <ac:spMk id="7171" creationId="{00000000-0000-0000-0000-000000000000}"/>
          </ac:spMkLst>
        </pc:spChg>
        <pc:graphicFrameChg chg="mod modGraphic">
          <ac:chgData name="Jose Escobar" userId="S::jose.manuel.escobar@ricoh.es::23b528d1-089e-49a9-93fc-b50a02d4a7db" providerId="AD" clId="Web-{DEBD23BF-8457-557B-822A-009646987D5C}" dt="2021-06-24T08:48:07.952" v="30" actId="1076"/>
          <ac:graphicFrameMkLst>
            <pc:docMk/>
            <pc:sldMk cId="2423555470" sldId="445"/>
            <ac:graphicFrameMk id="17" creationId="{00000000-0000-0000-0000-000000000000}"/>
          </ac:graphicFrameMkLst>
        </pc:graphicFrameChg>
        <pc:picChg chg="mod">
          <ac:chgData name="Jose Escobar" userId="S::jose.manuel.escobar@ricoh.es::23b528d1-089e-49a9-93fc-b50a02d4a7db" providerId="AD" clId="Web-{DEBD23BF-8457-557B-822A-009646987D5C}" dt="2021-06-24T08:48:08.015" v="34" actId="1076"/>
          <ac:picMkLst>
            <pc:docMk/>
            <pc:sldMk cId="2423555470" sldId="445"/>
            <ac:picMk id="2" creationId="{631B10C5-2C72-4373-838A-0D6624C26F57}"/>
          </ac:picMkLst>
        </pc:picChg>
        <pc:picChg chg="del">
          <ac:chgData name="Jose Escobar" userId="S::jose.manuel.escobar@ricoh.es::23b528d1-089e-49a9-93fc-b50a02d4a7db" providerId="AD" clId="Web-{DEBD23BF-8457-557B-822A-009646987D5C}" dt="2021-06-24T08:47:21.139" v="7"/>
          <ac:picMkLst>
            <pc:docMk/>
            <pc:sldMk cId="2423555470" sldId="445"/>
            <ac:picMk id="3" creationId="{FCAA6230-87D9-4A30-AAA8-40E9A8274BF0}"/>
          </ac:picMkLst>
        </pc:picChg>
        <pc:picChg chg="mod">
          <ac:chgData name="Jose Escobar" userId="S::jose.manuel.escobar@ricoh.es::23b528d1-089e-49a9-93fc-b50a02d4a7db" providerId="AD" clId="Web-{DEBD23BF-8457-557B-822A-009646987D5C}" dt="2021-06-24T08:48:07.999" v="33" actId="1076"/>
          <ac:picMkLst>
            <pc:docMk/>
            <pc:sldMk cId="2423555470" sldId="445"/>
            <ac:picMk id="19" creationId="{00000000-0000-0000-0000-000000000000}"/>
          </ac:picMkLst>
        </pc:picChg>
      </pc:sldChg>
    </pc:docChg>
  </pc:docChgLst>
  <pc:docChgLst>
    <pc:chgData name="Ana Maria Urbano" userId="76107e19-de9e-44a4-9cd4-003e4d9cf2e9" providerId="ADAL" clId="{E359D28D-64D6-4DC9-BB8B-DD248B8448DC}"/>
    <pc:docChg chg="modSld">
      <pc:chgData name="Ana Maria Urbano" userId="76107e19-de9e-44a4-9cd4-003e4d9cf2e9" providerId="ADAL" clId="{E359D28D-64D6-4DC9-BB8B-DD248B8448DC}" dt="2021-06-24T08:56:44.918" v="58" actId="1076"/>
      <pc:docMkLst>
        <pc:docMk/>
      </pc:docMkLst>
      <pc:sldChg chg="modSp mod">
        <pc:chgData name="Ana Maria Urbano" userId="76107e19-de9e-44a4-9cd4-003e4d9cf2e9" providerId="ADAL" clId="{E359D28D-64D6-4DC9-BB8B-DD248B8448DC}" dt="2021-06-24T08:56:44.918" v="58" actId="1076"/>
        <pc:sldMkLst>
          <pc:docMk/>
          <pc:sldMk cId="1841138809" sldId="442"/>
        </pc:sldMkLst>
        <pc:spChg chg="mod">
          <ac:chgData name="Ana Maria Urbano" userId="76107e19-de9e-44a4-9cd4-003e4d9cf2e9" providerId="ADAL" clId="{E359D28D-64D6-4DC9-BB8B-DD248B8448DC}" dt="2021-06-24T08:56:44.918" v="58" actId="1076"/>
          <ac:spMkLst>
            <pc:docMk/>
            <pc:sldMk cId="1841138809" sldId="442"/>
            <ac:spMk id="19" creationId="{00000000-0000-0000-0000-000000000000}"/>
          </ac:spMkLst>
        </pc:spChg>
        <pc:graphicFrameChg chg="modGraphic">
          <ac:chgData name="Ana Maria Urbano" userId="76107e19-de9e-44a4-9cd4-003e4d9cf2e9" providerId="ADAL" clId="{E359D28D-64D6-4DC9-BB8B-DD248B8448DC}" dt="2021-06-24T08:56:34.380" v="56" actId="20577"/>
          <ac:graphicFrameMkLst>
            <pc:docMk/>
            <pc:sldMk cId="1841138809" sldId="442"/>
            <ac:graphicFrameMk id="17" creationId="{00000000-0000-0000-0000-000000000000}"/>
          </ac:graphicFrameMkLst>
        </pc:graphicFrameChg>
        <pc:picChg chg="mod">
          <ac:chgData name="Ana Maria Urbano" userId="76107e19-de9e-44a4-9cd4-003e4d9cf2e9" providerId="ADAL" clId="{E359D28D-64D6-4DC9-BB8B-DD248B8448DC}" dt="2021-06-24T08:56:38.883" v="57" actId="1076"/>
          <ac:picMkLst>
            <pc:docMk/>
            <pc:sldMk cId="1841138809" sldId="442"/>
            <ac:picMk id="4" creationId="{1E2676E1-90B2-4BBD-9CE6-140B286EE4C2}"/>
          </ac:picMkLst>
        </pc:picChg>
      </pc:sldChg>
    </pc:docChg>
  </pc:docChgLst>
  <pc:docChgLst>
    <pc:chgData name="Mar Carretero" userId="6e435f6a-0802-47d5-89c5-362d3f96f15b" providerId="ADAL" clId="{6EE27121-145E-40BD-B2A1-A40F75213A44}"/>
    <pc:docChg chg="modSld">
      <pc:chgData name="Mar Carretero" userId="6e435f6a-0802-47d5-89c5-362d3f96f15b" providerId="ADAL" clId="{6EE27121-145E-40BD-B2A1-A40F75213A44}" dt="2021-06-28T15:45:26.221" v="1" actId="108"/>
      <pc:docMkLst>
        <pc:docMk/>
      </pc:docMkLst>
      <pc:sldChg chg="modSp mod">
        <pc:chgData name="Mar Carretero" userId="6e435f6a-0802-47d5-89c5-362d3f96f15b" providerId="ADAL" clId="{6EE27121-145E-40BD-B2A1-A40F75213A44}" dt="2021-06-28T15:45:26.221" v="1" actId="108"/>
        <pc:sldMkLst>
          <pc:docMk/>
          <pc:sldMk cId="1895419137" sldId="444"/>
        </pc:sldMkLst>
        <pc:graphicFrameChg chg="mod modGraphic">
          <ac:chgData name="Mar Carretero" userId="6e435f6a-0802-47d5-89c5-362d3f96f15b" providerId="ADAL" clId="{6EE27121-145E-40BD-B2A1-A40F75213A44}" dt="2021-06-28T15:45:26.221" v="1" actId="108"/>
          <ac:graphicFrameMkLst>
            <pc:docMk/>
            <pc:sldMk cId="1895419137" sldId="444"/>
            <ac:graphicFrameMk id="15" creationId="{00000000-0000-0000-0000-000000000000}"/>
          </ac:graphicFrameMkLst>
        </pc:graphicFrameChg>
      </pc:sldChg>
    </pc:docChg>
  </pc:docChgLst>
  <pc:docChgLst>
    <pc:chgData name="Jose Escobar" userId="S::jose.manuel.escobar@ricoh.es::23b528d1-089e-49a9-93fc-b50a02d4a7db" providerId="AD" clId="Web-{CD10CBD2-152D-2EAC-6165-2A28F6370165}"/>
    <pc:docChg chg="modSld">
      <pc:chgData name="Jose Escobar" userId="S::jose.manuel.escobar@ricoh.es::23b528d1-089e-49a9-93fc-b50a02d4a7db" providerId="AD" clId="Web-{CD10CBD2-152D-2EAC-6165-2A28F6370165}" dt="2021-06-24T08:38:29.644" v="11"/>
      <pc:docMkLst>
        <pc:docMk/>
      </pc:docMkLst>
      <pc:sldChg chg="addSp delSp modSp">
        <pc:chgData name="Jose Escobar" userId="S::jose.manuel.escobar@ricoh.es::23b528d1-089e-49a9-93fc-b50a02d4a7db" providerId="AD" clId="Web-{CD10CBD2-152D-2EAC-6165-2A28F6370165}" dt="2021-06-24T08:38:29.644" v="11"/>
        <pc:sldMkLst>
          <pc:docMk/>
          <pc:sldMk cId="1841138809" sldId="442"/>
        </pc:sldMkLst>
        <pc:spChg chg="add del">
          <ac:chgData name="Jose Escobar" userId="S::jose.manuel.escobar@ricoh.es::23b528d1-089e-49a9-93fc-b50a02d4a7db" providerId="AD" clId="Web-{CD10CBD2-152D-2EAC-6165-2A28F6370165}" dt="2021-06-24T08:38:29.644" v="11"/>
          <ac:spMkLst>
            <pc:docMk/>
            <pc:sldMk cId="1841138809" sldId="442"/>
            <ac:spMk id="14" creationId="{E27CD351-9224-4F2C-BF67-DAE9AC8CC760}"/>
          </ac:spMkLst>
        </pc:spChg>
        <pc:graphicFrameChg chg="del">
          <ac:chgData name="Jose Escobar" userId="S::jose.manuel.escobar@ricoh.es::23b528d1-089e-49a9-93fc-b50a02d4a7db" providerId="AD" clId="Web-{CD10CBD2-152D-2EAC-6165-2A28F6370165}" dt="2021-06-24T08:37:38.002" v="1"/>
          <ac:graphicFrameMkLst>
            <pc:docMk/>
            <pc:sldMk cId="1841138809" sldId="442"/>
            <ac:graphicFrameMk id="6" creationId="{9D1E6AF4-A77E-46CF-A04F-5E0658AD1DB6}"/>
          </ac:graphicFrameMkLst>
        </pc:graphicFrameChg>
        <pc:graphicFrameChg chg="mod modGraphic">
          <ac:chgData name="Jose Escobar" userId="S::jose.manuel.escobar@ricoh.es::23b528d1-089e-49a9-93fc-b50a02d4a7db" providerId="AD" clId="Web-{CD10CBD2-152D-2EAC-6165-2A28F6370165}" dt="2021-06-24T08:38:27.238" v="9"/>
          <ac:graphicFrameMkLst>
            <pc:docMk/>
            <pc:sldMk cId="1841138809" sldId="442"/>
            <ac:graphicFrameMk id="17" creationId="{00000000-0000-0000-0000-000000000000}"/>
          </ac:graphicFrameMkLst>
        </pc:graphicFrameChg>
        <pc:picChg chg="add del">
          <ac:chgData name="Jose Escobar" userId="S::jose.manuel.escobar@ricoh.es::23b528d1-089e-49a9-93fc-b50a02d4a7db" providerId="AD" clId="Web-{CD10CBD2-152D-2EAC-6165-2A28F6370165}" dt="2021-06-24T08:38:27.972" v="10"/>
          <ac:picMkLst>
            <pc:docMk/>
            <pc:sldMk cId="1841138809" sldId="442"/>
            <ac:picMk id="15" creationId="{34E0EDBD-B83B-46E3-9AAA-F1ACDBD74CA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451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8" y="1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451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80538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451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8" y="9380538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F92E90FB-1C18-4DCE-B3D3-6D6F49CD8941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6499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8" y="1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9" y="4690269"/>
            <a:ext cx="4984961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80538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8" y="9380538"/>
            <a:ext cx="2945659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9919A4ED-4E78-48DD-B009-FE6AB3A5AF87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763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1D9A52-1B08-4D90-BC6B-C74EAC3AA0D2}" type="slidenum">
              <a:rPr lang="es-ES_tradnl" smtClean="0">
                <a:latin typeface="Arial" pitchFamily="34" charset="0"/>
                <a:ea typeface="ＭＳ Ｐゴシック" pitchFamily="34" charset="-128"/>
              </a:rPr>
              <a:pPr/>
              <a:t>1</a:t>
            </a:fld>
            <a:endParaRPr lang="es-ES_tradnl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3236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93DFA8-D899-444F-BBD3-480AA29FCCE0}" type="slidenum">
              <a:rPr lang="es-ES_tradnl" smtClean="0">
                <a:latin typeface="Arial" pitchFamily="34" charset="0"/>
                <a:ea typeface="ＭＳ Ｐゴシック" pitchFamily="34" charset="-128"/>
              </a:rPr>
              <a:pPr/>
              <a:t>2</a:t>
            </a:fld>
            <a:endParaRPr lang="es-ES_tradnl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355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9658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DDCA85-7A8B-4118-93EA-C2126ECBD00E}" type="slidenum">
              <a:rPr lang="es-ES_tradnl" smtClean="0">
                <a:latin typeface="Arial" pitchFamily="34" charset="0"/>
                <a:ea typeface="ＭＳ Ｐゴシック" pitchFamily="34" charset="-128"/>
              </a:rPr>
              <a:pPr/>
              <a:t>3</a:t>
            </a:fld>
            <a:endParaRPr lang="es-ES_tradnl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2083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DDCA85-7A8B-4118-93EA-C2126ECBD00E}" type="slidenum">
              <a:rPr lang="es-ES_tradnl" smtClean="0">
                <a:latin typeface="Arial" pitchFamily="34" charset="0"/>
                <a:ea typeface="ＭＳ Ｐゴシック" pitchFamily="34" charset="-128"/>
              </a:rPr>
              <a:pPr/>
              <a:t>4</a:t>
            </a:fld>
            <a:endParaRPr lang="es-ES_tradnl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6262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DDCA85-7A8B-4118-93EA-C2126ECBD00E}" type="slidenum">
              <a:rPr lang="es-ES_tradnl" smtClean="0">
                <a:latin typeface="Arial" pitchFamily="34" charset="0"/>
                <a:ea typeface="ＭＳ Ｐゴシック" pitchFamily="34" charset="-128"/>
              </a:rPr>
              <a:pPr/>
              <a:t>5</a:t>
            </a:fld>
            <a:endParaRPr lang="es-ES_tradnl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882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DDCA85-7A8B-4118-93EA-C2126ECBD00E}" type="slidenum">
              <a:rPr lang="es-ES_tradnl" smtClean="0">
                <a:latin typeface="Arial" pitchFamily="34" charset="0"/>
                <a:ea typeface="ＭＳ Ｐゴシック" pitchFamily="34" charset="-128"/>
              </a:rPr>
              <a:pPr/>
              <a:t>6</a:t>
            </a:fld>
            <a:endParaRPr lang="es-ES_tradnl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5852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DDCA85-7A8B-4118-93EA-C2126ECBD00E}" type="slidenum">
              <a:rPr lang="es-ES_tradnl" smtClean="0">
                <a:latin typeface="Arial" pitchFamily="34" charset="0"/>
                <a:ea typeface="ＭＳ Ｐゴシック" pitchFamily="34" charset="-128"/>
              </a:rPr>
              <a:pPr/>
              <a:t>7</a:t>
            </a:fld>
            <a:endParaRPr lang="es-ES_tradnl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74960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90110-8F24-477E-911B-29DFED1FA6B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2AEB71-B31D-4143-9C1D-09D31BD860A8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05038-3C79-4B94-B85A-92B7B78401A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C302B-CD4E-4822-AD39-F22BF65938D0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FA2C6-02C3-4478-B30C-99459C05D025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B90ED-88C8-4FE4-8FED-299AF66BFD92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3A8FD-4CFF-4DA4-A3D7-0E9F80DE542D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7006B-B736-4C2C-A8F4-7524C40706F3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1CA98-F4DB-4856-94D7-9612CEE59E92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F67C9-68B3-409D-88A1-6A94E99F4C3A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A71C9-1E36-41BC-9AB7-F9303A54DEBE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Arial" charset="0"/>
                <a:ea typeface="ＭＳ Ｐゴシック" pitchFamily="-110" charset="-128"/>
                <a:cs typeface="+mn-cs"/>
              </a:defRPr>
            </a:lvl1pPr>
          </a:lstStyle>
          <a:p>
            <a:pPr>
              <a:defRPr/>
            </a:pPr>
            <a:fld id="{10C1936E-605F-40FA-8D16-40DEB4258B4F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  <p:sp>
        <p:nvSpPr>
          <p:cNvPr id="2" name="MSIPCMContentMarking" descr="{&quot;HashCode&quot;:1973554689,&quot;Placement&quot;:&quot;Header&quot;,&quot;Top&quot;:0.0,&quot;Left&quot;:316.931427,&quot;SlideWidth&quot;:720,&quot;SlideHeight&quot;:540}">
            <a:extLst>
              <a:ext uri="{FF2B5EF4-FFF2-40B4-BE49-F238E27FC236}">
                <a16:creationId xmlns:a16="http://schemas.microsoft.com/office/drawing/2014/main" id="{DE3F324D-F292-4B8D-9546-EDDE24C63B98}"/>
              </a:ext>
            </a:extLst>
          </p:cNvPr>
          <p:cNvSpPr txBox="1"/>
          <p:nvPr userDrawn="1"/>
        </p:nvSpPr>
        <p:spPr>
          <a:xfrm>
            <a:off x="4025029" y="0"/>
            <a:ext cx="1093942" cy="27943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s-ES" sz="1100">
                <a:solidFill>
                  <a:srgbClr val="0000FF"/>
                </a:solidFill>
                <a:latin typeface="Calibri" panose="020F0502020204030204" pitchFamily="34" charset="0"/>
              </a:rPr>
              <a:t>In-Confidence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hyperlink" Target="https://www.ricoh.es/productos/impresora-oficina/impresoras-monofuncionales/p501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8.hp.com/h20195/v2/GetPDF.aspx/4AA4-7559SPL.pdf" TargetMode="External"/><Relationship Id="rId5" Type="http://schemas.openxmlformats.org/officeDocument/2006/relationships/hyperlink" Target="https://www.ricoh.es/productos/impresora-oficina/impresoras-monofuncionales/p-c600/" TargetMode="External"/><Relationship Id="rId4" Type="http://schemas.openxmlformats.org/officeDocument/2006/relationships/hyperlink" Target="https://www.ricoh.es/productos/impresora-oficina/impresoras-monofuncionales/sp-c352dn" TargetMode="Externa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ricoh.es/productos/impresora-oficina/impresora-multifuncional/im-c300f/" TargetMode="External"/><Relationship Id="rId5" Type="http://schemas.openxmlformats.org/officeDocument/2006/relationships/hyperlink" Target="https://www.ricoh.es/productos/impresora-oficina/impresora-multifuncional/im-550f/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hyperlink" Target="https://www.ricoh.es/productos/impresora-oficina/impresora-multifuncional/im-c5500/" TargetMode="External"/><Relationship Id="rId4" Type="http://schemas.openxmlformats.org/officeDocument/2006/relationships/hyperlink" Target="https://www.ricoh.es/productos/impresora-oficina/impresora-multifuncional/im-c350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www.ricoh.es/productos/impresoras-de-produccion/impresoras-gran-formato/mp-cs2201sp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003F87"/>
              </a:gs>
              <a:gs pos="100000">
                <a:srgbClr val="007A3D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56353" name="Rectangle 33"/>
          <p:cNvSpPr>
            <a:spLocks noChangeArrowheads="1"/>
          </p:cNvSpPr>
          <p:nvPr/>
        </p:nvSpPr>
        <p:spPr bwMode="auto">
          <a:xfrm>
            <a:off x="0" y="2290763"/>
            <a:ext cx="9144000" cy="25876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pic>
        <p:nvPicPr>
          <p:cNvPr id="56339" name="Picture 19" descr="FC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8338" y="3148013"/>
            <a:ext cx="32766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8" name="Picture 18" descr="FC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8375" y="2517775"/>
            <a:ext cx="20510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4879975"/>
            <a:ext cx="9144000" cy="1978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56349" name="Text Box 29"/>
          <p:cNvSpPr txBox="1">
            <a:spLocks noChangeArrowheads="1"/>
          </p:cNvSpPr>
          <p:nvPr/>
        </p:nvSpPr>
        <p:spPr bwMode="auto">
          <a:xfrm>
            <a:off x="4946650" y="3763963"/>
            <a:ext cx="27971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s-ES_tradnl" sz="2200" i="1">
                <a:solidFill>
                  <a:srgbClr val="003F87"/>
                </a:solidFill>
              </a:rPr>
              <a:t>Servicios Ciudadanos</a:t>
            </a: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0"/>
            <a:ext cx="9144000" cy="2298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56358" name="Rectangle 38"/>
          <p:cNvSpPr>
            <a:spLocks noChangeArrowheads="1"/>
          </p:cNvSpPr>
          <p:nvPr/>
        </p:nvSpPr>
        <p:spPr bwMode="auto">
          <a:xfrm>
            <a:off x="0" y="2273300"/>
            <a:ext cx="9144000" cy="2635250"/>
          </a:xfrm>
          <a:prstGeom prst="rect">
            <a:avLst/>
          </a:prstGeom>
          <a:gradFill rotWithShape="0">
            <a:gsLst>
              <a:gs pos="0">
                <a:srgbClr val="003F87"/>
              </a:gs>
              <a:gs pos="100000">
                <a:srgbClr val="007A3D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3921125" y="3763963"/>
            <a:ext cx="27971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s-ES_tradnl" sz="2200" i="1">
                <a:solidFill>
                  <a:schemeClr val="bg1"/>
                </a:solidFill>
              </a:rPr>
              <a:t>Servicios Ciudadanos</a:t>
            </a:r>
            <a:endParaRPr lang="es-ES_tradnl" sz="2200" i="1">
              <a:solidFill>
                <a:srgbClr val="003F87"/>
              </a:solidFill>
            </a:endParaRPr>
          </a:p>
        </p:txBody>
      </p:sp>
      <p:pic>
        <p:nvPicPr>
          <p:cNvPr id="26" name="Picture 39" descr="FCC blanc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6938" y="2544763"/>
            <a:ext cx="3621087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6924675" y="4211638"/>
            <a:ext cx="2046288" cy="1347787"/>
            <a:chOff x="4288" y="2636"/>
            <a:chExt cx="1289" cy="849"/>
          </a:xfrm>
        </p:grpSpPr>
        <p:grpSp>
          <p:nvGrpSpPr>
            <p:cNvPr id="3085" name="Group 13"/>
            <p:cNvGrpSpPr>
              <a:grpSpLocks/>
            </p:cNvGrpSpPr>
            <p:nvPr/>
          </p:nvGrpSpPr>
          <p:grpSpPr bwMode="auto">
            <a:xfrm>
              <a:off x="4288" y="2636"/>
              <a:ext cx="0" cy="846"/>
              <a:chOff x="4874" y="2636"/>
              <a:chExt cx="0" cy="846"/>
            </a:xfrm>
          </p:grpSpPr>
          <p:sp>
            <p:nvSpPr>
              <p:cNvPr id="3087" name="Line 14"/>
              <p:cNvSpPr>
                <a:spLocks noChangeShapeType="1"/>
              </p:cNvSpPr>
              <p:nvPr/>
            </p:nvSpPr>
            <p:spPr bwMode="auto">
              <a:xfrm>
                <a:off x="4874" y="3068"/>
                <a:ext cx="0" cy="414"/>
              </a:xfrm>
              <a:prstGeom prst="line">
                <a:avLst/>
              </a:prstGeom>
              <a:noFill/>
              <a:ln w="25400">
                <a:solidFill>
                  <a:srgbClr val="003F87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088" name="Line 15"/>
              <p:cNvSpPr>
                <a:spLocks noChangeShapeType="1"/>
              </p:cNvSpPr>
              <p:nvPr/>
            </p:nvSpPr>
            <p:spPr bwMode="auto">
              <a:xfrm>
                <a:off x="4874" y="2636"/>
                <a:ext cx="0" cy="433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3086" name="Text Box 40"/>
            <p:cNvSpPr txBox="1">
              <a:spLocks noChangeArrowheads="1"/>
            </p:cNvSpPr>
            <p:nvPr/>
          </p:nvSpPr>
          <p:spPr bwMode="auto">
            <a:xfrm>
              <a:off x="4365" y="3388"/>
              <a:ext cx="1212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endParaRPr lang="es-ES" sz="1000" b="1">
                <a:solidFill>
                  <a:srgbClr val="003F87"/>
                </a:solidFill>
              </a:endParaRPr>
            </a:p>
          </p:txBody>
        </p:sp>
      </p:grpSp>
      <p:grpSp>
        <p:nvGrpSpPr>
          <p:cNvPr id="18" name="Group 42"/>
          <p:cNvGrpSpPr>
            <a:grpSpLocks/>
          </p:cNvGrpSpPr>
          <p:nvPr/>
        </p:nvGrpSpPr>
        <p:grpSpPr bwMode="auto">
          <a:xfrm>
            <a:off x="6924675" y="4211638"/>
            <a:ext cx="2046288" cy="1343025"/>
            <a:chOff x="4288" y="2636"/>
            <a:chExt cx="1289" cy="846"/>
          </a:xfrm>
        </p:grpSpPr>
        <p:grpSp>
          <p:nvGrpSpPr>
            <p:cNvPr id="19" name="Group 13"/>
            <p:cNvGrpSpPr>
              <a:grpSpLocks/>
            </p:cNvGrpSpPr>
            <p:nvPr/>
          </p:nvGrpSpPr>
          <p:grpSpPr bwMode="auto">
            <a:xfrm>
              <a:off x="4288" y="2636"/>
              <a:ext cx="0" cy="846"/>
              <a:chOff x="4874" y="2636"/>
              <a:chExt cx="0" cy="846"/>
            </a:xfrm>
          </p:grpSpPr>
          <p:sp>
            <p:nvSpPr>
              <p:cNvPr id="21" name="Line 14"/>
              <p:cNvSpPr>
                <a:spLocks noChangeShapeType="1"/>
              </p:cNvSpPr>
              <p:nvPr/>
            </p:nvSpPr>
            <p:spPr bwMode="auto">
              <a:xfrm>
                <a:off x="4874" y="3068"/>
                <a:ext cx="0" cy="414"/>
              </a:xfrm>
              <a:prstGeom prst="line">
                <a:avLst/>
              </a:prstGeom>
              <a:noFill/>
              <a:ln w="25400">
                <a:solidFill>
                  <a:srgbClr val="003F87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22" name="Line 15"/>
              <p:cNvSpPr>
                <a:spLocks noChangeShapeType="1"/>
              </p:cNvSpPr>
              <p:nvPr/>
            </p:nvSpPr>
            <p:spPr bwMode="auto">
              <a:xfrm>
                <a:off x="4874" y="2636"/>
                <a:ext cx="0" cy="433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20" name="Text Box 40"/>
            <p:cNvSpPr txBox="1">
              <a:spLocks noChangeArrowheads="1"/>
            </p:cNvSpPr>
            <p:nvPr/>
          </p:nvSpPr>
          <p:spPr bwMode="auto">
            <a:xfrm>
              <a:off x="4365" y="3094"/>
              <a:ext cx="121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s-ES_tradnl" sz="1000" b="1">
                  <a:solidFill>
                    <a:srgbClr val="003F87"/>
                  </a:solidFill>
                </a:rPr>
                <a:t>División </a:t>
              </a:r>
            </a:p>
            <a:p>
              <a:pPr eaLnBrk="0" hangingPunct="0"/>
              <a:r>
                <a:rPr lang="es-ES_tradnl" sz="1000" b="1">
                  <a:solidFill>
                    <a:srgbClr val="003F87"/>
                  </a:solidFill>
                </a:rPr>
                <a:t>Sistemas y Tecnologías </a:t>
              </a:r>
            </a:p>
            <a:p>
              <a:pPr eaLnBrk="0" hangingPunct="0"/>
              <a:r>
                <a:rPr lang="es-ES_tradnl" sz="1000" b="1">
                  <a:solidFill>
                    <a:srgbClr val="003F87"/>
                  </a:solidFill>
                </a:rPr>
                <a:t>de la Información</a:t>
              </a:r>
            </a:p>
          </p:txBody>
        </p:sp>
      </p:grpSp>
      <p:sp>
        <p:nvSpPr>
          <p:cNvPr id="2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/>
          <a:p>
            <a:pPr>
              <a:defRPr/>
            </a:pPr>
            <a:fld id="{7A31CA98-F4DB-4856-94D7-9612CEE59E92}" type="slidenum">
              <a:rPr lang="es-ES_tradnl" smtClean="0"/>
              <a:pPr>
                <a:defRPr/>
              </a:pPr>
              <a:t>1</a:t>
            </a:fld>
            <a:endParaRPr lang="es-ES_trad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6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7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6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6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7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56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25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25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nimBg="1"/>
      <p:bldP spid="56353" grpId="0" animBg="1"/>
      <p:bldP spid="56323" grpId="0" animBg="1"/>
      <p:bldP spid="56332" grpId="0" animBg="1"/>
      <p:bldP spid="56358" grpId="0" animBg="1"/>
      <p:bldP spid="563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2290763"/>
            <a:ext cx="9144000" cy="2579687"/>
          </a:xfrm>
          <a:prstGeom prst="rect">
            <a:avLst/>
          </a:prstGeom>
          <a:gradFill rotWithShape="0">
            <a:gsLst>
              <a:gs pos="0">
                <a:srgbClr val="003F87"/>
              </a:gs>
              <a:gs pos="100000">
                <a:srgbClr val="007A3D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6330950" y="123167"/>
            <a:ext cx="2324675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s-ES_tradnl" sz="30000" b="1">
                <a:solidFill>
                  <a:srgbClr val="003F87">
                    <a:alpha val="67999"/>
                  </a:srgbClr>
                </a:solidFill>
                <a:latin typeface="Arial" charset="0"/>
                <a:ea typeface="ＭＳ Ｐゴシック" charset="-128"/>
              </a:rPr>
              <a:t>3</a:t>
            </a:r>
            <a:endParaRPr lang="es-ES_tradnl">
              <a:solidFill>
                <a:srgbClr val="003F87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8197" name="Picture 6" descr="FC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613" y="368300"/>
            <a:ext cx="17986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Text Box 8"/>
          <p:cNvSpPr txBox="1">
            <a:spLocks noChangeArrowheads="1"/>
          </p:cNvSpPr>
          <p:nvPr/>
        </p:nvSpPr>
        <p:spPr bwMode="auto">
          <a:xfrm>
            <a:off x="1157288" y="1446213"/>
            <a:ext cx="1524000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s-ES_tradnl" sz="1200" i="1">
                <a:solidFill>
                  <a:srgbClr val="003F87"/>
                </a:solidFill>
              </a:rPr>
              <a:t>Servicios Ciudadanos</a:t>
            </a:r>
          </a:p>
        </p:txBody>
      </p:sp>
      <p:grpSp>
        <p:nvGrpSpPr>
          <p:cNvPr id="8200" name="Group 13"/>
          <p:cNvGrpSpPr>
            <a:grpSpLocks/>
          </p:cNvGrpSpPr>
          <p:nvPr/>
        </p:nvGrpSpPr>
        <p:grpSpPr bwMode="auto">
          <a:xfrm>
            <a:off x="6924675" y="4211638"/>
            <a:ext cx="0" cy="1343025"/>
            <a:chOff x="4874" y="2636"/>
            <a:chExt cx="0" cy="846"/>
          </a:xfrm>
        </p:grpSpPr>
        <p:sp>
          <p:nvSpPr>
            <p:cNvPr id="8202" name="Line 14"/>
            <p:cNvSpPr>
              <a:spLocks noChangeShapeType="1"/>
            </p:cNvSpPr>
            <p:nvPr/>
          </p:nvSpPr>
          <p:spPr bwMode="auto">
            <a:xfrm>
              <a:off x="4874" y="3068"/>
              <a:ext cx="0" cy="414"/>
            </a:xfrm>
            <a:prstGeom prst="line">
              <a:avLst/>
            </a:prstGeom>
            <a:noFill/>
            <a:ln w="25400">
              <a:solidFill>
                <a:srgbClr val="003F8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8203" name="Line 15"/>
            <p:cNvSpPr>
              <a:spLocks noChangeShapeType="1"/>
            </p:cNvSpPr>
            <p:nvPr/>
          </p:nvSpPr>
          <p:spPr bwMode="auto">
            <a:xfrm>
              <a:off x="4874" y="2636"/>
              <a:ext cx="0" cy="433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8201" name="Text Box 40"/>
          <p:cNvSpPr txBox="1">
            <a:spLocks noChangeArrowheads="1"/>
          </p:cNvSpPr>
          <p:nvPr/>
        </p:nvSpPr>
        <p:spPr bwMode="auto">
          <a:xfrm>
            <a:off x="7046913" y="4938713"/>
            <a:ext cx="1924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s-ES_tradnl" sz="1000" b="1">
                <a:solidFill>
                  <a:srgbClr val="003F87"/>
                </a:solidFill>
              </a:rPr>
              <a:t>División </a:t>
            </a:r>
          </a:p>
          <a:p>
            <a:pPr eaLnBrk="0" hangingPunct="0"/>
            <a:r>
              <a:rPr lang="es-ES_tradnl" sz="1000" b="1">
                <a:solidFill>
                  <a:srgbClr val="003F87"/>
                </a:solidFill>
              </a:rPr>
              <a:t>Sistemas y Tecnologías </a:t>
            </a:r>
          </a:p>
          <a:p>
            <a:pPr eaLnBrk="0" hangingPunct="0"/>
            <a:r>
              <a:rPr lang="es-ES_tradnl" sz="1000" b="1">
                <a:solidFill>
                  <a:srgbClr val="003F87"/>
                </a:solidFill>
              </a:rPr>
              <a:t>de la Información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10293" y="2989941"/>
            <a:ext cx="5066393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200" b="1">
                <a:solidFill>
                  <a:schemeClr val="bg1"/>
                </a:solidFill>
              </a:rPr>
              <a:t>Printers, Multifunction, plotters and scanners  devices</a:t>
            </a:r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/>
          <a:p>
            <a:pPr>
              <a:defRPr/>
            </a:pPr>
            <a:fld id="{7A31CA98-F4DB-4856-94D7-9612CEE59E92}" type="slidenum">
              <a:rPr lang="es-ES_tradnl" smtClean="0"/>
              <a:pPr>
                <a:defRPr/>
              </a:pPr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06198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003F87"/>
              </a:gs>
              <a:gs pos="100000">
                <a:srgbClr val="007A3D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7171" name="Text Box 8"/>
          <p:cNvSpPr txBox="1">
            <a:spLocks noChangeArrowheads="1"/>
          </p:cNvSpPr>
          <p:nvPr/>
        </p:nvSpPr>
        <p:spPr bwMode="auto">
          <a:xfrm>
            <a:off x="805720" y="413081"/>
            <a:ext cx="9398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s-ES_tradnl" sz="800" i="1">
                <a:solidFill>
                  <a:schemeClr val="bg1"/>
                </a:solidFill>
              </a:rPr>
              <a:t>Servicios Ciudadanos</a:t>
            </a:r>
          </a:p>
        </p:txBody>
      </p:sp>
      <p:pic>
        <p:nvPicPr>
          <p:cNvPr id="7177" name="Picture 30" descr="FCC blanc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00035"/>
            <a:ext cx="942975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655131"/>
              </p:ext>
            </p:extLst>
          </p:nvPr>
        </p:nvGraphicFramePr>
        <p:xfrm>
          <a:off x="317899" y="738178"/>
          <a:ext cx="8600400" cy="5864967"/>
        </p:xfrm>
        <a:graphic>
          <a:graphicData uri="http://schemas.openxmlformats.org/drawingml/2006/table">
            <a:tbl>
              <a:tblPr/>
              <a:tblGrid>
                <a:gridCol w="2680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9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649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endParaRPr kumimoji="0" lang="de-DE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Arial"/>
                      </a:endParaRPr>
                    </a:p>
                    <a:p>
                      <a:endParaRPr kumimoji="0" lang="de-DE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Arial"/>
                      </a:endParaRPr>
                    </a:p>
                    <a:p>
                      <a:endParaRPr kumimoji="0" lang="de-DE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Arial"/>
                      </a:endParaRPr>
                    </a:p>
                    <a:p>
                      <a:r>
                        <a:rPr kumimoji="0" lang="de-DE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Arial"/>
                        </a:rPr>
                        <a:t>Ricoh P501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	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Print speed, black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Up to 43ppm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Monthly duty cycle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Up to 150,000 pages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Processor speed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1200 MHz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Memory, standard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512 MB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Size: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370 x 392 x 306 mm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Weight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14 Kg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Printing Format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A4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https://www.ricoh.es/productos/impresora-oficina/impresoras-monofuncionales/p501/</a:t>
                      </a:r>
                      <a:endParaRPr kumimoji="0" lang="es-ES_tradnl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_tradnl" sz="9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es-ES" sz="100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+mn-ea"/>
                        <a:cs typeface="Calibri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21 CuadroTexto"/>
          <p:cNvSpPr txBox="1"/>
          <p:nvPr/>
        </p:nvSpPr>
        <p:spPr>
          <a:xfrm>
            <a:off x="3648407" y="722432"/>
            <a:ext cx="2658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u="sng" dirty="0">
                <a:solidFill>
                  <a:srgbClr val="000000"/>
                </a:solidFill>
                <a:latin typeface="Calibri"/>
              </a:rPr>
              <a:t>Printers Laser B&amp;W</a:t>
            </a:r>
            <a:endParaRPr lang="en-US" b="1" u="sng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TextBox 8"/>
          <p:cNvSpPr txBox="1"/>
          <p:nvPr/>
        </p:nvSpPr>
        <p:spPr>
          <a:xfrm>
            <a:off x="533732" y="2014978"/>
            <a:ext cx="3114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Laser B&amp;W – Medium A4</a:t>
            </a:r>
          </a:p>
          <a:p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RU: Laser B&amp;W – Medium</a:t>
            </a:r>
            <a:endParaRPr lang="ca-E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039741" y="368490"/>
            <a:ext cx="504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>
                <a:solidFill>
                  <a:schemeClr val="bg1"/>
                </a:solidFill>
              </a:rPr>
              <a:t>FCC Infrastructure &amp; Comms Services</a:t>
            </a:r>
          </a:p>
          <a:p>
            <a:pPr algn="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>
            <a:off x="8822650" y="6497638"/>
            <a:ext cx="0" cy="360362"/>
          </a:xfrm>
          <a:prstGeom prst="line">
            <a:avLst/>
          </a:prstGeom>
          <a:noFill/>
          <a:ln w="25400">
            <a:solidFill>
              <a:srgbClr val="007A3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1795173" y="6701122"/>
            <a:ext cx="6889750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s-ES_tradnl" altLang="ja-JP" sz="900" b="1">
                <a:solidFill>
                  <a:srgbClr val="003F87"/>
                </a:solidFill>
              </a:rPr>
              <a:t>División Sistemas y Tecnologías de la Información</a:t>
            </a:r>
            <a:endParaRPr lang="es-ES_tradnl" sz="900" b="1"/>
          </a:p>
        </p:txBody>
      </p:sp>
      <p:sp>
        <p:nvSpPr>
          <p:cNvPr id="25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277868" y="6603145"/>
            <a:ext cx="1905000" cy="457200"/>
          </a:xfrm>
        </p:spPr>
        <p:txBody>
          <a:bodyPr/>
          <a:lstStyle/>
          <a:p>
            <a:pPr>
              <a:defRPr/>
            </a:pPr>
            <a:fld id="{7A31CA98-F4DB-4856-94D7-9612CEE59E92}" type="slidenum">
              <a:rPr lang="es-ES_tradnl" smtClean="0"/>
              <a:pPr>
                <a:defRPr/>
              </a:pPr>
              <a:t>3</a:t>
            </a:fld>
            <a:endParaRPr lang="es-ES_tradn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E2676E1-90B2-4BBD-9CE6-140B286EE4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30" y="2269833"/>
            <a:ext cx="2752050" cy="274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38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46B4E27-6867-4F64-8A56-8E8D20B97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55" y="2684121"/>
            <a:ext cx="2228033" cy="2228033"/>
          </a:xfrm>
          <a:prstGeom prst="rect">
            <a:avLst/>
          </a:prstGeom>
        </p:spPr>
      </p:pic>
      <p:graphicFrame>
        <p:nvGraphicFramePr>
          <p:cNvPr id="17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960084"/>
              </p:ext>
            </p:extLst>
          </p:nvPr>
        </p:nvGraphicFramePr>
        <p:xfrm>
          <a:off x="395288" y="669599"/>
          <a:ext cx="8600400" cy="6156960"/>
        </p:xfrm>
        <a:graphic>
          <a:graphicData uri="http://schemas.openxmlformats.org/drawingml/2006/table">
            <a:tbl>
              <a:tblPr/>
              <a:tblGrid>
                <a:gridCol w="2741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90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234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+mn-ea"/>
                          <a:cs typeface="Arial" charset="0"/>
                        </a:rPr>
                        <a:t>Ricoh SP C352DN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	Print speed, black/color              Up to 30 ppm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Monthly duty cycle                      Up to 75,000 pages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Processor speed                           1460 MHz </a:t>
                      </a:r>
                      <a:endParaRPr kumimoji="0" lang="nl-NL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Memory, standard                       2 Gb MB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Size:                                                 400 x 480 x 404 mm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Weight                                            29 Kg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Printing Format                             A4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Arial" charset="0"/>
                          <a:hlinkClick r:id="rId4"/>
                        </a:rPr>
                        <a:t>https://www.ricoh.es/productos/impresora-oficina/impresoras-monofuncionales/sp-c352dn</a:t>
                      </a:r>
                      <a:endParaRPr kumimoji="0" lang="es-ES_tradnl" sz="10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0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ea typeface="+mn-ea"/>
                          <a:cs typeface="Arial" charset="0"/>
                        </a:rPr>
                        <a:t>Ricoh PC 600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	Print speed, black /color             Up to 40 ppm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Monthly duty cycle                      Up to 150,000 pages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Processor speed                           533 MHz </a:t>
                      </a:r>
                      <a:endParaRPr kumimoji="0" lang="nl-NL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Memory, standard                       1  GB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Size:                                                 444 x 658 x 490 mm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Weight                                            57 Kg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Printing Format                             A4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Arial" charset="0"/>
                          <a:hlinkClick r:id="rId5"/>
                        </a:rPr>
                        <a:t>https://www.ricoh.es/productos/impresora-oficina/impresoras-monofuncionales/p-c600/</a:t>
                      </a:r>
                      <a:endParaRPr kumimoji="0" lang="en-US" sz="10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effectLst/>
                          <a:latin typeface="Calibri" pitchFamily="34" charset="0"/>
                          <a:cs typeface="Calibri" pitchFamily="34" charset="0"/>
                        </a:rPr>
                        <a:t>Ricoh SP C840DN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	Print speed, black /color             Up to 45 ppm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Monthly duty cycle                      Up to 200,000 pages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Processor speed                           1750  MHz </a:t>
                      </a:r>
                      <a:endParaRPr kumimoji="0" lang="nl-NL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Memory, standard                       2 GB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Size:                                                587 x 685 x 864 mm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Weight                                           85Kg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Printing Format                            A3 A4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  <a:hlinkClick r:id="rId6"/>
                        </a:rPr>
                        <a:t>https://www.ricoh.es/productos/impresora-oficina/impresoras-monofuncionales/sp-c840dn/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003F87"/>
              </a:gs>
              <a:gs pos="100000">
                <a:srgbClr val="007A3D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7171" name="Text Box 8"/>
          <p:cNvSpPr txBox="1">
            <a:spLocks noChangeArrowheads="1"/>
          </p:cNvSpPr>
          <p:nvPr/>
        </p:nvSpPr>
        <p:spPr bwMode="auto">
          <a:xfrm>
            <a:off x="1216025" y="413081"/>
            <a:ext cx="9398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s-ES_tradnl" sz="800" i="1">
                <a:solidFill>
                  <a:schemeClr val="bg1"/>
                </a:solidFill>
              </a:rPr>
              <a:t>Servicios Ciudadanos</a:t>
            </a:r>
          </a:p>
        </p:txBody>
      </p:sp>
      <p:sp>
        <p:nvSpPr>
          <p:cNvPr id="7174" name="Line 24"/>
          <p:cNvSpPr>
            <a:spLocks noChangeShapeType="1"/>
          </p:cNvSpPr>
          <p:nvPr/>
        </p:nvSpPr>
        <p:spPr bwMode="auto">
          <a:xfrm>
            <a:off x="8822650" y="6497638"/>
            <a:ext cx="0" cy="360362"/>
          </a:xfrm>
          <a:prstGeom prst="line">
            <a:avLst/>
          </a:prstGeom>
          <a:noFill/>
          <a:ln w="25400">
            <a:solidFill>
              <a:srgbClr val="007A3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7176" name="Text Box 28"/>
          <p:cNvSpPr txBox="1">
            <a:spLocks noChangeArrowheads="1"/>
          </p:cNvSpPr>
          <p:nvPr/>
        </p:nvSpPr>
        <p:spPr bwMode="auto">
          <a:xfrm>
            <a:off x="1795173" y="6701122"/>
            <a:ext cx="6889750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s-ES_tradnl" altLang="ja-JP" sz="900" b="1">
                <a:solidFill>
                  <a:srgbClr val="003F87"/>
                </a:solidFill>
              </a:rPr>
              <a:t>División Sistemas y Tecnologías de la Información</a:t>
            </a:r>
            <a:endParaRPr lang="es-ES_tradnl" sz="900" b="1"/>
          </a:p>
        </p:txBody>
      </p:sp>
      <p:pic>
        <p:nvPicPr>
          <p:cNvPr id="7177" name="Picture 30" descr="FCC blanc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100035"/>
            <a:ext cx="942975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277868" y="6603145"/>
            <a:ext cx="1905000" cy="457200"/>
          </a:xfrm>
        </p:spPr>
        <p:txBody>
          <a:bodyPr/>
          <a:lstStyle/>
          <a:p>
            <a:pPr>
              <a:defRPr/>
            </a:pPr>
            <a:fld id="{7A31CA98-F4DB-4856-94D7-9612CEE59E92}" type="slidenum">
              <a:rPr lang="es-ES_tradnl" smtClean="0"/>
              <a:pPr>
                <a:defRPr/>
              </a:pPr>
              <a:t>4</a:t>
            </a:fld>
            <a:endParaRPr lang="es-ES_tradnl"/>
          </a:p>
        </p:txBody>
      </p:sp>
      <p:sp>
        <p:nvSpPr>
          <p:cNvPr id="10" name="9 CuadroTexto"/>
          <p:cNvSpPr txBox="1"/>
          <p:nvPr/>
        </p:nvSpPr>
        <p:spPr>
          <a:xfrm>
            <a:off x="4039741" y="368490"/>
            <a:ext cx="504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>
                <a:solidFill>
                  <a:schemeClr val="bg1"/>
                </a:solidFill>
              </a:rPr>
              <a:t>FCC Infrastructure &amp; Comms Services</a:t>
            </a:r>
          </a:p>
          <a:p>
            <a:pPr algn="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781250" y="714820"/>
            <a:ext cx="2668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u="sng">
                <a:solidFill>
                  <a:srgbClr val="000000"/>
                </a:solidFill>
                <a:latin typeface="Calibri"/>
              </a:rPr>
              <a:t>Printers Laser Color</a:t>
            </a:r>
            <a:endParaRPr lang="en-US" b="1" u="sng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TextBox 5"/>
          <p:cNvSpPr txBox="1"/>
          <p:nvPr/>
        </p:nvSpPr>
        <p:spPr>
          <a:xfrm>
            <a:off x="395288" y="809625"/>
            <a:ext cx="3362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Calibri" pitchFamily="34" charset="0"/>
              </a:rPr>
              <a:t>Laser Color – Low / Personal A4 </a:t>
            </a: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RU: 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Laser Color – </a:t>
            </a:r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Low</a:t>
            </a:r>
            <a:endParaRPr lang="ca-ES" sz="1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TextBox 6"/>
          <p:cNvSpPr txBox="1"/>
          <p:nvPr/>
        </p:nvSpPr>
        <p:spPr>
          <a:xfrm>
            <a:off x="395288" y="4572775"/>
            <a:ext cx="3114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Calibri" pitchFamily="34" charset="0"/>
              </a:rPr>
              <a:t>Laser Color – High  A3</a:t>
            </a: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RU: Laser Color – High</a:t>
            </a:r>
            <a:endParaRPr lang="ca-ES" sz="1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TextBox 7"/>
          <p:cNvSpPr txBox="1"/>
          <p:nvPr/>
        </p:nvSpPr>
        <p:spPr>
          <a:xfrm>
            <a:off x="395288" y="2559258"/>
            <a:ext cx="3114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Calibri" pitchFamily="34" charset="0"/>
              </a:rPr>
              <a:t>Laser Color – Medium A4</a:t>
            </a: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RU: Laser Color – Medium</a:t>
            </a:r>
            <a:endParaRPr lang="ca-ES" sz="1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0"/>
          <a:stretch/>
        </p:blipFill>
        <p:spPr bwMode="auto">
          <a:xfrm>
            <a:off x="1198116" y="1250783"/>
            <a:ext cx="1227338" cy="139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5"/>
          <a:stretch/>
        </p:blipFill>
        <p:spPr bwMode="auto">
          <a:xfrm>
            <a:off x="1167064" y="5095995"/>
            <a:ext cx="1179016" cy="149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65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A044F5E-EDCC-4314-9C6A-D2152EE60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18" y="3528484"/>
            <a:ext cx="1632615" cy="1631961"/>
          </a:xfrm>
          <a:prstGeom prst="rect">
            <a:avLst/>
          </a:prstGeom>
        </p:spPr>
      </p:pic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003F87"/>
              </a:gs>
              <a:gs pos="100000">
                <a:srgbClr val="007A3D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7171" name="Text Box 8"/>
          <p:cNvSpPr txBox="1">
            <a:spLocks noChangeArrowheads="1"/>
          </p:cNvSpPr>
          <p:nvPr/>
        </p:nvSpPr>
        <p:spPr bwMode="auto">
          <a:xfrm>
            <a:off x="1216025" y="413081"/>
            <a:ext cx="9398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s-ES_tradnl" sz="800" i="1">
                <a:solidFill>
                  <a:schemeClr val="bg1"/>
                </a:solidFill>
              </a:rPr>
              <a:t>Servicios Ciudadanos</a:t>
            </a:r>
          </a:p>
        </p:txBody>
      </p:sp>
      <p:pic>
        <p:nvPicPr>
          <p:cNvPr id="7177" name="Picture 30" descr="FCC blanc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00035"/>
            <a:ext cx="942975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CuadroTexto"/>
          <p:cNvSpPr txBox="1"/>
          <p:nvPr/>
        </p:nvSpPr>
        <p:spPr>
          <a:xfrm>
            <a:off x="4039741" y="368490"/>
            <a:ext cx="504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>
                <a:solidFill>
                  <a:schemeClr val="bg1"/>
                </a:solidFill>
              </a:rPr>
              <a:t>FCC Infrastructure &amp; Comms Services</a:t>
            </a:r>
          </a:p>
          <a:p>
            <a:pPr algn="r"/>
            <a:endParaRPr lang="es-ES" sz="1600">
              <a:solidFill>
                <a:schemeClr val="bg1"/>
              </a:solidFill>
            </a:endParaRPr>
          </a:p>
        </p:txBody>
      </p:sp>
      <p:graphicFrame>
        <p:nvGraphicFramePr>
          <p:cNvPr id="15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232869"/>
              </p:ext>
            </p:extLst>
          </p:nvPr>
        </p:nvGraphicFramePr>
        <p:xfrm>
          <a:off x="392858" y="1048442"/>
          <a:ext cx="8599682" cy="4684221"/>
        </p:xfrm>
        <a:graphic>
          <a:graphicData uri="http://schemas.openxmlformats.org/drawingml/2006/table">
            <a:tbl>
              <a:tblPr/>
              <a:tblGrid>
                <a:gridCol w="2746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2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4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/>
                          <a:ea typeface="+mn-ea"/>
                          <a:cs typeface="Arial"/>
                        </a:rPr>
                        <a:t>Ricoh IM 550F 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	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Print speed, black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Up to 55 ppm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Monthly duty cycle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Up to 250,000 pages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Processor speed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 1,36 GHz </a:t>
                      </a: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Memory, standard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2 Gb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Analogue Fax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Included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Size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480 x 539 x 644 mm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Weight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28 kg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Printing Format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A4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/>
                          <a:cs typeface="Arial"/>
                          <a:hlinkClick r:id="rId5"/>
                        </a:rPr>
                        <a:t>https://www.ricoh.es/productos/impresora-oficina/impresora-multifuncional/im-550f/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/>
                          <a:cs typeface="Arial"/>
                        </a:rPr>
                        <a:t>Ricoh IMC300F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	Print speed, black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Up to 30 ppm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/>
                          <a:cs typeface="Arial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Monthly duty cycle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 Up to 20,00 pages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/>
                          <a:cs typeface="Arial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Processor speed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 1460 MHz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Memory, standard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2 Gb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Size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498 x 585 x 510 mm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Weight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46 kg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Printing Format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A4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/>
                          <a:cs typeface="Arial"/>
                          <a:hlinkClick r:id="rId6"/>
                        </a:rPr>
                        <a:t>https://www.ricoh.es/productos/impresora-oficina/impresora-multifuncional/im-c300f/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" name="22 CuadroTexto"/>
          <p:cNvSpPr txBox="1"/>
          <p:nvPr/>
        </p:nvSpPr>
        <p:spPr>
          <a:xfrm>
            <a:off x="3372338" y="1009433"/>
            <a:ext cx="4058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u="sng">
                <a:solidFill>
                  <a:srgbClr val="000000"/>
                </a:solidFill>
                <a:latin typeface="Calibri"/>
              </a:rPr>
              <a:t>Printers Multifunction Devices</a:t>
            </a:r>
            <a:endParaRPr lang="en-US" b="1" u="sng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TextBox 5"/>
          <p:cNvSpPr txBox="1"/>
          <p:nvPr/>
        </p:nvSpPr>
        <p:spPr>
          <a:xfrm>
            <a:off x="480364" y="1103355"/>
            <a:ext cx="306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Calibri" pitchFamily="34" charset="0"/>
              </a:rPr>
              <a:t>Multifunction – Low A4</a:t>
            </a: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RU: 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Multifunction B&amp;W – Low </a:t>
            </a:r>
            <a:endParaRPr lang="ca-ES" sz="1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5"/>
          <p:cNvSpPr txBox="1"/>
          <p:nvPr/>
        </p:nvSpPr>
        <p:spPr>
          <a:xfrm>
            <a:off x="423803" y="3012458"/>
            <a:ext cx="3067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Calibri" pitchFamily="34" charset="0"/>
              </a:rPr>
              <a:t>Multifunction – Low A4</a:t>
            </a: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RU: 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Multifunction Color – Low </a:t>
            </a:r>
            <a:endParaRPr lang="ca-ES" sz="1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0"/>
          <a:stretch/>
        </p:blipFill>
        <p:spPr bwMode="auto">
          <a:xfrm>
            <a:off x="1103926" y="1681488"/>
            <a:ext cx="1055555" cy="1277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Line 24"/>
          <p:cNvSpPr>
            <a:spLocks noChangeShapeType="1"/>
          </p:cNvSpPr>
          <p:nvPr/>
        </p:nvSpPr>
        <p:spPr bwMode="auto">
          <a:xfrm>
            <a:off x="8822650" y="6497638"/>
            <a:ext cx="0" cy="360362"/>
          </a:xfrm>
          <a:prstGeom prst="line">
            <a:avLst/>
          </a:prstGeom>
          <a:noFill/>
          <a:ln w="25400">
            <a:solidFill>
              <a:srgbClr val="007A3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1795173" y="6701122"/>
            <a:ext cx="6889750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s-ES_tradnl" altLang="ja-JP" sz="900" b="1">
                <a:solidFill>
                  <a:srgbClr val="003F87"/>
                </a:solidFill>
              </a:rPr>
              <a:t>División Sistemas y Tecnologías de la Información</a:t>
            </a:r>
            <a:endParaRPr lang="es-ES_tradnl" sz="900" b="1"/>
          </a:p>
        </p:txBody>
      </p:sp>
      <p:sp>
        <p:nvSpPr>
          <p:cNvPr id="26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277868" y="6603145"/>
            <a:ext cx="1905000" cy="457200"/>
          </a:xfrm>
        </p:spPr>
        <p:txBody>
          <a:bodyPr/>
          <a:lstStyle/>
          <a:p>
            <a:pPr>
              <a:defRPr/>
            </a:pPr>
            <a:fld id="{7A31CA98-F4DB-4856-94D7-9612CEE59E92}" type="slidenum">
              <a:rPr lang="es-ES_tradnl" smtClean="0"/>
              <a:pPr>
                <a:defRPr/>
              </a:pPr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95419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003F87"/>
              </a:gs>
              <a:gs pos="100000">
                <a:srgbClr val="007A3D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7171" name="Text Box 8"/>
          <p:cNvSpPr txBox="1">
            <a:spLocks noChangeArrowheads="1"/>
          </p:cNvSpPr>
          <p:nvPr/>
        </p:nvSpPr>
        <p:spPr bwMode="auto">
          <a:xfrm>
            <a:off x="1216025" y="413081"/>
            <a:ext cx="9398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s-ES_tradnl" sz="800" i="1">
                <a:solidFill>
                  <a:schemeClr val="bg1"/>
                </a:solidFill>
              </a:rPr>
              <a:t>Servicios Ciudadanos</a:t>
            </a:r>
          </a:p>
        </p:txBody>
      </p:sp>
      <p:pic>
        <p:nvPicPr>
          <p:cNvPr id="7177" name="Picture 30" descr="FCC blanc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00035"/>
            <a:ext cx="942975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625475" y="1810204"/>
            <a:ext cx="8147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754063" lvl="2" indent="-188913" eaLnBrk="0" hangingPunct="0">
              <a:spcBef>
                <a:spcPts val="600"/>
              </a:spcBef>
              <a:buClr>
                <a:srgbClr val="007A3D"/>
              </a:buClr>
            </a:pPr>
            <a:endParaRPr lang="en-US" sz="1600">
              <a:solidFill>
                <a:srgbClr val="003F87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039741" y="368490"/>
            <a:ext cx="504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>
                <a:solidFill>
                  <a:schemeClr val="bg1"/>
                </a:solidFill>
              </a:rPr>
              <a:t>FCC Infrastructure &amp; Comms Services</a:t>
            </a:r>
          </a:p>
          <a:p>
            <a:pPr algn="r"/>
            <a:endParaRPr lang="es-ES" sz="1600">
              <a:solidFill>
                <a:schemeClr val="bg1"/>
              </a:solidFill>
            </a:endParaRPr>
          </a:p>
        </p:txBody>
      </p:sp>
      <p:graphicFrame>
        <p:nvGraphicFramePr>
          <p:cNvPr id="17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949043"/>
              </p:ext>
            </p:extLst>
          </p:nvPr>
        </p:nvGraphicFramePr>
        <p:xfrm>
          <a:off x="369768" y="886730"/>
          <a:ext cx="8600400" cy="5382857"/>
        </p:xfrm>
        <a:graphic>
          <a:graphicData uri="http://schemas.openxmlformats.org/drawingml/2006/table">
            <a:tbl>
              <a:tblPr/>
              <a:tblGrid>
                <a:gridCol w="2634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5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2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1" u="sng" kern="1200" noProof="0" dirty="0">
                          <a:solidFill>
                            <a:srgbClr val="000000"/>
                          </a:solidFill>
                          <a:latin typeface="Calibri"/>
                          <a:ea typeface="ＭＳ Ｐゴシック"/>
                          <a:cs typeface="+mn-cs"/>
                        </a:rPr>
                        <a:t>Printers </a:t>
                      </a:r>
                      <a:r>
                        <a:rPr lang="nl-NL" sz="2400" b="1" u="sng" kern="1200" noProof="0" dirty="0" err="1">
                          <a:solidFill>
                            <a:srgbClr val="000000"/>
                          </a:solidFill>
                          <a:latin typeface="Calibri"/>
                          <a:ea typeface="ＭＳ Ｐゴシック"/>
                          <a:cs typeface="+mn-cs"/>
                        </a:rPr>
                        <a:t>Multifunction</a:t>
                      </a:r>
                      <a:r>
                        <a:rPr lang="nl-NL" sz="2400" b="1" u="sng" kern="1200" noProof="0" dirty="0">
                          <a:solidFill>
                            <a:srgbClr val="000000"/>
                          </a:solidFill>
                          <a:latin typeface="Calibri"/>
                          <a:ea typeface="ＭＳ Ｐゴシック"/>
                          <a:cs typeface="+mn-cs"/>
                        </a:rPr>
                        <a:t> </a:t>
                      </a:r>
                      <a:r>
                        <a:rPr lang="nl-NL" sz="2400" b="1" u="sng" kern="1200" noProof="0" dirty="0" err="1">
                          <a:solidFill>
                            <a:srgbClr val="000000"/>
                          </a:solidFill>
                          <a:latin typeface="Calibri"/>
                          <a:ea typeface="ＭＳ Ｐゴシック"/>
                          <a:cs typeface="+mn-cs"/>
                        </a:rPr>
                        <a:t>Devices</a:t>
                      </a:r>
                      <a:endParaRPr lang="en-US" sz="2400" b="1" u="sng" kern="1200" noProof="0" dirty="0" err="1">
                        <a:solidFill>
                          <a:srgbClr val="000000"/>
                        </a:solidFill>
                        <a:latin typeface="Calibri"/>
                        <a:ea typeface="ＭＳ Ｐゴシック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_tradnl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Arial"/>
                        </a:rPr>
                        <a:t>Ricoh IMC3500</a:t>
                      </a:r>
                      <a:endParaRPr kumimoji="0" lang="es-ES_tradnl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	Print speed, black/color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Up to 35 ppm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 Monthly duty cycle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 Up to 80,000 pages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/>
                          <a:cs typeface="Arial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Processor speed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 1460 MHz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Memory, standard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2 Gb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Paper Trays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2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Size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587 x 685 x 963 mm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Weight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101,3 Kg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Printing Format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A3 A4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  <a:hlinkClick r:id="rId4"/>
                        </a:rPr>
                        <a:t>https://www.ricoh.es/productos/impresora-oficina/impresora-multifuncional/im-c3500/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Ricoh IMC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5500</a:t>
                      </a:r>
                      <a:endParaRPr kumimoji="0" lang="en-US" dirty="0"/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s-E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/>
                          <a:cs typeface="Arial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Print speed, black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Up to 55 ppm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 Monthly duty cycle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 Up to 200,000 pages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cs typeface="Arial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/>
                          <a:cs typeface="Arial"/>
                        </a:rPr>
                        <a:t> 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Processor speed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 1460 MHz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endParaRPr kumimoji="0" lang="nl-NL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Memory, standard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2 Gb</a:t>
                      </a:r>
                    </a:p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Paper Trays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4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Size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</a:t>
                      </a:r>
                      <a:r>
                        <a:rPr lang="es-E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+mn-ea"/>
                          <a:cs typeface="Calibri"/>
                        </a:rPr>
                        <a:t>587 x 685 x 963 mm</a:t>
                      </a:r>
                      <a:endParaRPr kumimoji="0" lang="en-U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Weight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101,5 kg</a:t>
                      </a:r>
                    </a:p>
                    <a:p>
                      <a:pPr marL="914400" marR="0" lvl="2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Printing Format</a:t>
                      </a:r>
                      <a:r>
                        <a:rPr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                            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cs typeface="Arial"/>
                        </a:rPr>
                        <a:t> A3 A4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/>
                          <a:hlinkClick r:id="rId5"/>
                        </a:rPr>
                        <a:t>https://www.ricoh.es/productos/impresora-oficina/impresora-multifuncional/im-c5500/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" name="TextBox 8"/>
          <p:cNvSpPr txBox="1"/>
          <p:nvPr/>
        </p:nvSpPr>
        <p:spPr>
          <a:xfrm>
            <a:off x="442180" y="1374925"/>
            <a:ext cx="3390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Calibri" pitchFamily="34" charset="0"/>
              </a:rPr>
              <a:t>Multifunction – Medium A3</a:t>
            </a: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RU: 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Multifunction Color – Medium</a:t>
            </a:r>
            <a:endParaRPr lang="ca-ES" sz="1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7"/>
          <p:cNvSpPr txBox="1"/>
          <p:nvPr/>
        </p:nvSpPr>
        <p:spPr>
          <a:xfrm>
            <a:off x="453293" y="2933989"/>
            <a:ext cx="302895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1400">
              <a:latin typeface="Calibri" pitchFamily="34" charset="0"/>
            </a:endParaRPr>
          </a:p>
          <a:p>
            <a:endParaRPr lang="en-US" sz="1400" dirty="0">
              <a:latin typeface="Calibri"/>
              <a:ea typeface="ＭＳ Ｐゴシック"/>
            </a:endParaRPr>
          </a:p>
          <a:p>
            <a:r>
              <a:rPr lang="en-US" sz="1400">
                <a:latin typeface="Calibri"/>
                <a:ea typeface="ＭＳ Ｐゴシック"/>
              </a:rPr>
              <a:t>Multifunction – High A3</a:t>
            </a:r>
            <a:endParaRPr lang="en-US">
              <a:latin typeface="Calibri"/>
              <a:ea typeface="ＭＳ Ｐゴシック"/>
            </a:endParaRP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/>
                <a:ea typeface="ＭＳ Ｐゴシック"/>
              </a:rPr>
              <a:t>RU: </a:t>
            </a:r>
            <a:r>
              <a:rPr lang="fr-FR" sz="1400">
                <a:solidFill>
                  <a:schemeClr val="accent1">
                    <a:lumMod val="50000"/>
                  </a:schemeClr>
                </a:solidFill>
                <a:latin typeface="Calibri"/>
                <a:ea typeface="ＭＳ Ｐゴシック"/>
              </a:rPr>
              <a:t>Multifunction </a:t>
            </a:r>
            <a:r>
              <a:rPr lang="fr-FR" sz="1400" err="1">
                <a:solidFill>
                  <a:schemeClr val="accent1">
                    <a:lumMod val="50000"/>
                  </a:schemeClr>
                </a:solidFill>
                <a:latin typeface="Calibri"/>
                <a:ea typeface="ＭＳ Ｐゴシック"/>
              </a:rPr>
              <a:t>Colour</a:t>
            </a:r>
            <a:r>
              <a:rPr lang="fr-FR" sz="1400">
                <a:solidFill>
                  <a:schemeClr val="accent1">
                    <a:lumMod val="50000"/>
                  </a:schemeClr>
                </a:solidFill>
                <a:latin typeface="Calibri"/>
                <a:ea typeface="ＭＳ Ｐゴシック"/>
              </a:rPr>
              <a:t> – High</a:t>
            </a:r>
            <a:endParaRPr lang="ca-ES" sz="1400">
              <a:solidFill>
                <a:schemeClr val="accent1">
                  <a:lumMod val="50000"/>
                </a:schemeClr>
              </a:solidFill>
              <a:latin typeface="Calibri"/>
              <a:ea typeface="ＭＳ Ｐゴシック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86" y="3940073"/>
            <a:ext cx="1347803" cy="116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Line 24"/>
          <p:cNvSpPr>
            <a:spLocks noChangeShapeType="1"/>
          </p:cNvSpPr>
          <p:nvPr/>
        </p:nvSpPr>
        <p:spPr bwMode="auto">
          <a:xfrm>
            <a:off x="8822650" y="6497638"/>
            <a:ext cx="0" cy="360362"/>
          </a:xfrm>
          <a:prstGeom prst="line">
            <a:avLst/>
          </a:prstGeom>
          <a:noFill/>
          <a:ln w="25400">
            <a:solidFill>
              <a:srgbClr val="007A3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1795173" y="6701122"/>
            <a:ext cx="6889750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s-ES_tradnl" altLang="ja-JP" sz="900" b="1">
                <a:solidFill>
                  <a:srgbClr val="003F87"/>
                </a:solidFill>
              </a:rPr>
              <a:t>División Sistemas y Tecnologías de la Información</a:t>
            </a:r>
            <a:endParaRPr lang="es-ES_tradnl" sz="900" b="1"/>
          </a:p>
        </p:txBody>
      </p:sp>
      <p:sp>
        <p:nvSpPr>
          <p:cNvPr id="25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277868" y="6603145"/>
            <a:ext cx="1905000" cy="457200"/>
          </a:xfrm>
        </p:spPr>
        <p:txBody>
          <a:bodyPr/>
          <a:lstStyle/>
          <a:p>
            <a:pPr>
              <a:defRPr/>
            </a:pPr>
            <a:fld id="{7A31CA98-F4DB-4856-94D7-9612CEE59E92}" type="slidenum">
              <a:rPr lang="es-ES_tradnl" smtClean="0"/>
              <a:pPr>
                <a:defRPr/>
              </a:pPr>
              <a:t>6</a:t>
            </a:fld>
            <a:endParaRPr lang="es-ES_tradnl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31B10C5-2C72-4373-838A-0D6624C26F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399" y="1921589"/>
            <a:ext cx="1235035" cy="123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55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gradFill rotWithShape="0">
            <a:gsLst>
              <a:gs pos="0">
                <a:srgbClr val="003F87"/>
              </a:gs>
              <a:gs pos="100000">
                <a:srgbClr val="007A3D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s-ES"/>
          </a:p>
        </p:txBody>
      </p:sp>
      <p:sp>
        <p:nvSpPr>
          <p:cNvPr id="7171" name="Text Box 8"/>
          <p:cNvSpPr txBox="1">
            <a:spLocks noChangeArrowheads="1"/>
          </p:cNvSpPr>
          <p:nvPr/>
        </p:nvSpPr>
        <p:spPr bwMode="auto">
          <a:xfrm>
            <a:off x="1216025" y="413081"/>
            <a:ext cx="9398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s-ES_tradnl" sz="800" i="1">
                <a:solidFill>
                  <a:schemeClr val="bg1"/>
                </a:solidFill>
              </a:rPr>
              <a:t>Servicios Ciudadanos</a:t>
            </a:r>
          </a:p>
        </p:txBody>
      </p:sp>
      <p:pic>
        <p:nvPicPr>
          <p:cNvPr id="7177" name="Picture 30" descr="FCC blanc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00035"/>
            <a:ext cx="942975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22"/>
          <p:cNvSpPr txBox="1">
            <a:spLocks noChangeArrowheads="1"/>
          </p:cNvSpPr>
          <p:nvPr/>
        </p:nvSpPr>
        <p:spPr bwMode="auto">
          <a:xfrm>
            <a:off x="625475" y="1585917"/>
            <a:ext cx="81470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754063" lvl="2" indent="-188913" eaLnBrk="0" hangingPunct="0">
              <a:spcBef>
                <a:spcPts val="600"/>
              </a:spcBef>
              <a:buClr>
                <a:srgbClr val="007A3D"/>
              </a:buClr>
            </a:pPr>
            <a:endParaRPr lang="en-US" sz="1600">
              <a:solidFill>
                <a:srgbClr val="003F87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039741" y="368490"/>
            <a:ext cx="504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>
                <a:solidFill>
                  <a:schemeClr val="bg1"/>
                </a:solidFill>
              </a:rPr>
              <a:t>FCC Infrastructure &amp; Comms Services</a:t>
            </a:r>
          </a:p>
          <a:p>
            <a:pPr algn="r"/>
            <a:endParaRPr lang="es-ES" sz="1600">
              <a:solidFill>
                <a:schemeClr val="bg1"/>
              </a:solidFill>
            </a:endParaRPr>
          </a:p>
        </p:txBody>
      </p:sp>
      <p:graphicFrame>
        <p:nvGraphicFramePr>
          <p:cNvPr id="17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026165"/>
              </p:ext>
            </p:extLst>
          </p:nvPr>
        </p:nvGraphicFramePr>
        <p:xfrm>
          <a:off x="490538" y="636564"/>
          <a:ext cx="8600400" cy="5839214"/>
        </p:xfrm>
        <a:graphic>
          <a:graphicData uri="http://schemas.openxmlformats.org/drawingml/2006/table">
            <a:tbl>
              <a:tblPr/>
              <a:tblGrid>
                <a:gridCol w="2634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5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39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u="sng" kern="1200" noProof="0">
                          <a:solidFill>
                            <a:srgbClr val="000000"/>
                          </a:solidFill>
                          <a:latin typeface="Calibri"/>
                          <a:ea typeface="ＭＳ Ｐゴシック" pitchFamily="34" charset="-128"/>
                          <a:cs typeface="+mn-cs"/>
                        </a:rPr>
                        <a:t>Plotter </a:t>
                      </a:r>
                      <a:r>
                        <a:rPr lang="es-ES" sz="2400" b="1" u="sng" kern="1200" noProof="0" err="1">
                          <a:solidFill>
                            <a:srgbClr val="000000"/>
                          </a:solidFill>
                          <a:latin typeface="Calibri"/>
                          <a:ea typeface="ＭＳ Ｐゴシック" pitchFamily="34" charset="-128"/>
                          <a:cs typeface="+mn-cs"/>
                        </a:rPr>
                        <a:t>Devices</a:t>
                      </a:r>
                      <a:endParaRPr lang="en-US" sz="2400" b="1" u="sng" kern="1200" noProof="0">
                        <a:solidFill>
                          <a:srgbClr val="000000"/>
                        </a:solidFill>
                        <a:latin typeface="Calibri"/>
                        <a:ea typeface="ＭＳ Ｐゴシック" pitchFamily="34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Arial" charset="0"/>
                        </a:rPr>
                        <a:t>MP CW2201SP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	Print speed                                     3,8 ppm (A1 horizontal) mono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Scan speed                                       </a:t>
                      </a:r>
                      <a:r>
                        <a:rPr kumimoji="0" lang="pt-B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B/W: 600 dpi: 80 mm/s, 200 dpi: 160 mm/s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                                                          Color: 600 dpi: 26,7 mm/s, 200 dpi:40 mm/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Processor speed                           1,75 GHz </a:t>
                      </a:r>
                      <a:endParaRPr kumimoji="0" lang="nl-NL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Paper tray include                        1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Size                                                  1.384 x 660 x 1.214 mm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Weight                                            120 Kg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Printing Format                             Maxime: 914,4 x 15.000 mm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  <a:hlinkClick r:id="rId4"/>
                        </a:rPr>
                        <a:t>https://www.ricoh.es/productos/impresoras-de-produccion/impresoras-gran-formato/mp-cs2201sp.html</a:t>
                      </a: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2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2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Arial" charset="0"/>
                        </a:rPr>
                        <a:t>Epson</a:t>
                      </a:r>
                      <a:r>
                        <a:rPr kumimoji="0" lang="es-ES_tradnl" sz="1200" b="0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Arial" charset="0"/>
                        </a:rPr>
                        <a:t>  </a:t>
                      </a: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SURECOLOR T3100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Print speed                                     Mono. 34 sec Color 34 sec first page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Memory                                          1 Gb</a:t>
                      </a:r>
                      <a:endParaRPr kumimoji="0" lang="nl-NL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Paper tray include                        1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Size                                                  970‎ x 696 x 913 mm</a:t>
                      </a: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Weight                                            38 Kg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                    Printing Format                             </a:t>
                      </a:r>
                      <a:r>
                        <a:rPr kumimoji="0" lang="pt-BR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A1, A2, A2+, A3+, A3, A4, B1, B2, B3, B4, B5, 17 ", 24 " </a:t>
                      </a: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  <a:hlinkClick r:id="" action="ppaction://noaction"/>
                        </a:rPr>
                        <a:t>https://www.epson.es/products/printers/large-format-printers/surecolor-sc-t3100-series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" name="TextBox 8"/>
          <p:cNvSpPr txBox="1"/>
          <p:nvPr/>
        </p:nvSpPr>
        <p:spPr>
          <a:xfrm>
            <a:off x="442180" y="1150638"/>
            <a:ext cx="3390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Calibri" pitchFamily="34" charset="0"/>
              </a:rPr>
              <a:t>Plotter Mutifunction Medium&amp;high</a:t>
            </a: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RU: 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Plotter Color – Medium&amp; high</a:t>
            </a:r>
            <a:endParaRPr lang="ca-ES" sz="1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Line 24"/>
          <p:cNvSpPr>
            <a:spLocks noChangeShapeType="1"/>
          </p:cNvSpPr>
          <p:nvPr/>
        </p:nvSpPr>
        <p:spPr bwMode="auto">
          <a:xfrm>
            <a:off x="8822650" y="6497638"/>
            <a:ext cx="0" cy="360362"/>
          </a:xfrm>
          <a:prstGeom prst="line">
            <a:avLst/>
          </a:prstGeom>
          <a:noFill/>
          <a:ln w="25400">
            <a:solidFill>
              <a:srgbClr val="007A3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1795173" y="6701122"/>
            <a:ext cx="6889750" cy="13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s-ES_tradnl" altLang="ja-JP" sz="900" b="1">
                <a:solidFill>
                  <a:srgbClr val="003F87"/>
                </a:solidFill>
              </a:rPr>
              <a:t>División Sistemas y Tecnologías de la Información</a:t>
            </a:r>
            <a:endParaRPr lang="es-ES_tradnl" sz="900" b="1"/>
          </a:p>
        </p:txBody>
      </p:sp>
      <p:sp>
        <p:nvSpPr>
          <p:cNvPr id="25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277868" y="6603145"/>
            <a:ext cx="1905000" cy="457200"/>
          </a:xfrm>
        </p:spPr>
        <p:txBody>
          <a:bodyPr/>
          <a:lstStyle/>
          <a:p>
            <a:pPr>
              <a:defRPr/>
            </a:pPr>
            <a:fld id="{7A31CA98-F4DB-4856-94D7-9612CEE59E92}" type="slidenum">
              <a:rPr lang="es-ES_tradnl" smtClean="0"/>
              <a:pPr>
                <a:defRPr/>
              </a:pPr>
              <a:t>7</a:t>
            </a:fld>
            <a:endParaRPr lang="es-ES_tradnl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413" y="1673858"/>
            <a:ext cx="1381023" cy="1415263"/>
          </a:xfrm>
          <a:prstGeom prst="rect">
            <a:avLst/>
          </a:prstGeom>
        </p:spPr>
      </p:pic>
      <p:sp>
        <p:nvSpPr>
          <p:cNvPr id="18" name="TextBox 8"/>
          <p:cNvSpPr txBox="1"/>
          <p:nvPr/>
        </p:nvSpPr>
        <p:spPr>
          <a:xfrm>
            <a:off x="587702" y="3367825"/>
            <a:ext cx="3390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Calibri" pitchFamily="34" charset="0"/>
              </a:rPr>
              <a:t>Plotter –Low A1</a:t>
            </a:r>
          </a:p>
          <a:p>
            <a:r>
              <a:rPr lang="en-U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RU: 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Plotter Color – Low</a:t>
            </a:r>
            <a:endParaRPr lang="ca-ES" sz="1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413" y="3909248"/>
            <a:ext cx="1419225" cy="155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8904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ción en blanco">
  <a:themeElements>
    <a:clrScheme name="Presentación en blanc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ción en blanco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Presentación en bla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ción en blanc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ción en blanc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6C2755E4B34B4486A8FE225DE18521" ma:contentTypeVersion="0" ma:contentTypeDescription="Create a new document." ma:contentTypeScope="" ma:versionID="742c2773b5ecb124c1f62405ed71d8f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DB88D6-9BE9-4F28-BB3B-5F16D556172C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632568B-6B53-47D1-BA5D-0E2A8C7F2A04}">
  <ds:schemaRefs>
    <ds:schemaRef ds:uri="http://purl.org/dc/elements/1.1/"/>
    <ds:schemaRef ds:uri="http://purl.org/dc/terms/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ternal/2005/internalDocumentation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678C6D6-1D6E-4EEE-8384-A74FA3D106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1558</Words>
  <Application>Microsoft Office PowerPoint</Application>
  <PresentationFormat>Presentación en pantalla (4:3)</PresentationFormat>
  <Paragraphs>202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0" baseType="lpstr">
      <vt:lpstr>Arial</vt:lpstr>
      <vt:lpstr>Calibri</vt:lpstr>
      <vt:lpstr>Presentación en blanco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>End-user ICT Catalogue</dc:subject>
  <dc:creator>Santus, Andrea</dc:creator>
  <cp:lastModifiedBy>Mar Carretero</cp:lastModifiedBy>
  <cp:revision>48</cp:revision>
  <cp:lastPrinted>2016-03-31T10:39:12Z</cp:lastPrinted>
  <dcterms:created xsi:type="dcterms:W3CDTF">2009-09-25T06:19:05Z</dcterms:created>
  <dcterms:modified xsi:type="dcterms:W3CDTF">2021-06-28T15:45:31Z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0x010100636C2755E4B34B4486A8FE225DE18521</vt:lpwstr>
  </property>
  <property fmtid="{D5CDD505-2E9C-101B-9397-08002B2CF9AE}" pid="3" name="MSIP_Label_404a4ef5-cf95-45eb-bb0d-62e9f74ce23c_Enabled">
    <vt:lpwstr>true</vt:lpwstr>
  </property>
  <property fmtid="{D5CDD505-2E9C-101B-9397-08002B2CF9AE}" pid="4" name="MSIP_Label_404a4ef5-cf95-45eb-bb0d-62e9f74ce23c_SetDate">
    <vt:lpwstr>2021-06-03T16:07:00Z</vt:lpwstr>
  </property>
  <property fmtid="{D5CDD505-2E9C-101B-9397-08002B2CF9AE}" pid="5" name="MSIP_Label_404a4ef5-cf95-45eb-bb0d-62e9f74ce23c_Method">
    <vt:lpwstr>Privileged</vt:lpwstr>
  </property>
  <property fmtid="{D5CDD505-2E9C-101B-9397-08002B2CF9AE}" pid="6" name="MSIP_Label_404a4ef5-cf95-45eb-bb0d-62e9f74ce23c_Name">
    <vt:lpwstr>In-Confidence</vt:lpwstr>
  </property>
  <property fmtid="{D5CDD505-2E9C-101B-9397-08002B2CF9AE}" pid="7" name="MSIP_Label_404a4ef5-cf95-45eb-bb0d-62e9f74ce23c_SiteId">
    <vt:lpwstr>dd29478d-624e-429e-b453-fffc969ac768</vt:lpwstr>
  </property>
  <property fmtid="{D5CDD505-2E9C-101B-9397-08002B2CF9AE}" pid="8" name="MSIP_Label_404a4ef5-cf95-45eb-bb0d-62e9f74ce23c_ActionId">
    <vt:lpwstr>4c75d26e-a114-4cd4-a72c-f7ee292fe51e</vt:lpwstr>
  </property>
  <property fmtid="{D5CDD505-2E9C-101B-9397-08002B2CF9AE}" pid="9" name="MSIP_Label_404a4ef5-cf95-45eb-bb0d-62e9f74ce23c_ContentBits">
    <vt:lpwstr>1</vt:lpwstr>
  </property>
</Properties>
</file>